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21"/>
  </p:handoutMasterIdLst>
  <p:sldIdLst>
    <p:sldId id="399" r:id="rId3"/>
    <p:sldId id="401" r:id="rId4"/>
    <p:sldId id="402" r:id="rId5"/>
    <p:sldId id="403" r:id="rId6"/>
    <p:sldId id="404" r:id="rId7"/>
    <p:sldId id="365" r:id="rId8"/>
    <p:sldId id="405" r:id="rId9"/>
    <p:sldId id="406" r:id="rId10"/>
    <p:sldId id="408" r:id="rId11"/>
    <p:sldId id="411" r:id="rId12"/>
    <p:sldId id="409" r:id="rId14"/>
    <p:sldId id="407" r:id="rId15"/>
    <p:sldId id="413" r:id="rId16"/>
    <p:sldId id="323" r:id="rId17"/>
    <p:sldId id="283" r:id="rId18"/>
    <p:sldId id="414" r:id="rId19"/>
    <p:sldId id="31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139"/>
    <a:srgbClr val="F1F2F4"/>
    <a:srgbClr val="EDF1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66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248" y="192"/>
      </p:cViewPr>
      <p:guideLst>
        <p:guide orient="horz" pos="2160"/>
        <p:guide pos="3840"/>
        <p:guide pos="384"/>
        <p:guide pos="600"/>
        <p:guide pos="7296"/>
        <p:guide pos="7080"/>
        <p:guide orient="horz" pos="912"/>
        <p:guide orient="horz" pos="3888"/>
        <p:guide orient="horz" pos="1272"/>
        <p:guide pos="6984"/>
        <p:guide orient="horz" pos="19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9B7B9-572E-4765-8917-F290920783FD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E3090-19BA-4BF2-BD34-BAA68E139CC7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4BA81-6A69-41D6-AE52-62521AF7621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73A4F-3A00-45DA-888B-C117A9825B00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1" name="Shape 15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</a:p>
        </p:txBody>
      </p:sp>
      <p:sp>
        <p:nvSpPr>
          <p:cNvPr id="1532" name="Shape 15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5219700" y="669472"/>
            <a:ext cx="877824" cy="87782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955330" y="2019300"/>
            <a:ext cx="1243584" cy="124358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7260533" y="2988127"/>
            <a:ext cx="1179576" cy="11795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6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586011" y="3565323"/>
            <a:ext cx="1746504" cy="17465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19062" y="104774"/>
            <a:ext cx="6702425" cy="664686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884935" y="104774"/>
            <a:ext cx="256032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9509047" y="3460366"/>
            <a:ext cx="256032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2257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604821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1885" y="4124323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04634" y="4124324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597383" y="2019299"/>
            <a:ext cx="2644775" cy="414813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57315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3352864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6130925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891070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20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573151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21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3352864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6130925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23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8908986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3781424" y="-1"/>
            <a:ext cx="2752725" cy="33385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9477375" y="1509713"/>
            <a:ext cx="2714625" cy="37480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931862" y="1509713"/>
            <a:ext cx="2754312" cy="37480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6629401" y="1509713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6629401" y="3428999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3779836" y="3428999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-217198" y="2624081"/>
            <a:ext cx="1746504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10661691" y="2624081"/>
            <a:ext cx="1746504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1680975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75550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669122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009136"/>
            <a:ext cx="6096000" cy="41562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2009136"/>
            <a:ext cx="2324100" cy="23274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8420100" y="2009136"/>
            <a:ext cx="3771900" cy="23274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341836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3338622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6667499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B9B4222-61DD-4F1B-82BB-7523A5E532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21AC31-0820-4540-BEF7-8D19504ADD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300"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5F19A93-20EA-4209-9B0B-A120E3521D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7C05D6DE-083A-4021-8859-E44EDF4828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285187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534401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s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935725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  <a:endParaRPr lang="en-US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3613908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  <a:endParaRPr lang="en-US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6292091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  <a:endParaRPr lang="en-US"/>
          </a:p>
        </p:txBody>
      </p:sp>
      <p:sp>
        <p:nvSpPr>
          <p:cNvPr id="16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970274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 rot="434797">
            <a:off x="1198267" y="2019299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 rot="434797">
            <a:off x="6414869" y="2030510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 rot="434797">
            <a:off x="1195986" y="4329978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 rot="434797">
            <a:off x="6421733" y="4345750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875808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2693976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4512144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330312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8148480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9886750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65287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153445" y="3433428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241603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325828" y="3433428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413986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953865" y="566478"/>
            <a:ext cx="1399032" cy="1399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6629400" y="-1"/>
            <a:ext cx="5562600" cy="253054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1F4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958" y="509666"/>
            <a:ext cx="9454139" cy="567314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3" name="圆角矩形标注 2"/>
          <p:cNvSpPr/>
          <p:nvPr/>
        </p:nvSpPr>
        <p:spPr>
          <a:xfrm>
            <a:off x="2988380" y="3119406"/>
            <a:ext cx="1584176" cy="453660"/>
          </a:xfrm>
          <a:prstGeom prst="wedgeRoundRectCallout">
            <a:avLst>
              <a:gd name="adj1" fmla="val -46446"/>
              <a:gd name="adj2" fmla="val -111688"/>
              <a:gd name="adj3" fmla="val 16667"/>
            </a:avLst>
          </a:prstGeom>
          <a:solidFill>
            <a:schemeClr val="accent1">
              <a:lumMod val="75000"/>
              <a:alpha val="85000"/>
            </a:schemeClr>
          </a:solidFill>
          <a:ln w="381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输入 </a:t>
            </a:r>
            <a:r>
              <a:rPr lang="zh-CN" altLang="en-US" b="1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关键字</a:t>
            </a:r>
            <a:endParaRPr lang="en-US" altLang="zh-CN" b="1" dirty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</p:spTree>
  </p:cSld>
  <p:clrMapOvr>
    <a:masterClrMapping/>
  </p:clrMapOvr>
  <p:transition spd="med" advClick="0" advTm="3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  <a:alpha val="20000"/>
          </a:schemeClr>
        </a:solidFill>
        <a:effectLst/>
      </p:bgPr>
    </p:bg>
    <p:spTree>
      <p:nvGrpSpPr>
        <p:cNvPr id="1" name="Shape 1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4" name="Shape 1534"/>
          <p:cNvSpPr/>
          <p:nvPr/>
        </p:nvSpPr>
        <p:spPr>
          <a:xfrm>
            <a:off x="1723075" y="2033488"/>
            <a:ext cx="3340950" cy="3340950"/>
          </a:xfrm>
          <a:prstGeom prst="pie">
            <a:avLst>
              <a:gd name="adj1" fmla="val 15835664"/>
              <a:gd name="adj2" fmla="val 8625628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45713" tIns="45713" rIns="45713" bIns="45713" anchor="ctr" anchorCtr="0">
            <a:noAutofit/>
          </a:bodyPr>
          <a:lstStyle/>
          <a:p>
            <a:endParaRPr sz="900"/>
          </a:p>
        </p:txBody>
      </p:sp>
      <p:sp>
        <p:nvSpPr>
          <p:cNvPr id="1535" name="Shape 1535"/>
          <p:cNvSpPr/>
          <p:nvPr/>
        </p:nvSpPr>
        <p:spPr>
          <a:xfrm>
            <a:off x="1209638" y="1758525"/>
            <a:ext cx="3340950" cy="3340950"/>
          </a:xfrm>
          <a:prstGeom prst="pie">
            <a:avLst>
              <a:gd name="adj1" fmla="val 9043918"/>
              <a:gd name="adj2" fmla="val 157288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lIns="45713" tIns="45713" rIns="45713" bIns="45713" anchor="ctr" anchorCtr="0">
            <a:noAutofit/>
          </a:bodyPr>
          <a:lstStyle/>
          <a:p>
            <a:endParaRPr sz="900"/>
          </a:p>
        </p:txBody>
      </p:sp>
      <p:sp>
        <p:nvSpPr>
          <p:cNvPr id="1536" name="Shape 1536"/>
          <p:cNvSpPr txBox="1"/>
          <p:nvPr/>
        </p:nvSpPr>
        <p:spPr>
          <a:xfrm>
            <a:off x="1399309" y="2661880"/>
            <a:ext cx="1348500" cy="4155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2400" b="1" dirty="0" smtClean="0">
                <a:solidFill>
                  <a:schemeClr val="lt1"/>
                </a:solidFill>
                <a:latin typeface="Hannotate SC" charset="-122"/>
                <a:ea typeface="Hannotate SC" charset="-122"/>
                <a:cs typeface="Hannotate SC" charset="-122"/>
                <a:sym typeface="Montserrat" panose="02000505000000020004"/>
              </a:rPr>
              <a:t>知识</a:t>
            </a:r>
            <a:endParaRPr lang="en-US" altLang="zh-CN" sz="2400" b="1" dirty="0" smtClean="0">
              <a:solidFill>
                <a:schemeClr val="lt1"/>
              </a:solidFill>
              <a:latin typeface="Hannotate SC" charset="-122"/>
              <a:ea typeface="Hannotate SC" charset="-122"/>
              <a:cs typeface="Hannotate SC" charset="-122"/>
              <a:sym typeface="Montserrat" panose="02000505000000020004"/>
            </a:endParaRPr>
          </a:p>
          <a:p>
            <a:pPr algn="ctr">
              <a:buSzPct val="25000"/>
            </a:pPr>
            <a:r>
              <a:rPr lang="zh-CN" altLang="en-US" sz="2400" b="1" dirty="0" smtClean="0">
                <a:solidFill>
                  <a:schemeClr val="lt1"/>
                </a:solidFill>
                <a:latin typeface="Hannotate SC" charset="-122"/>
                <a:ea typeface="Hannotate SC" charset="-122"/>
                <a:cs typeface="Hannotate SC" charset="-122"/>
                <a:sym typeface="Montserrat" panose="02000505000000020004"/>
              </a:rPr>
              <a:t>全文</a:t>
            </a:r>
            <a:endParaRPr lang="en-US" sz="2400" b="1" dirty="0">
              <a:solidFill>
                <a:schemeClr val="lt1"/>
              </a:solidFill>
              <a:latin typeface="Hannotate SC" charset="-122"/>
              <a:ea typeface="Hannotate SC" charset="-122"/>
              <a:cs typeface="Hannotate SC" charset="-122"/>
              <a:sym typeface="Montserrat" panose="02000505000000020004"/>
            </a:endParaRPr>
          </a:p>
        </p:txBody>
      </p:sp>
      <p:sp>
        <p:nvSpPr>
          <p:cNvPr id="1537" name="Shape 1537"/>
          <p:cNvSpPr txBox="1"/>
          <p:nvPr/>
        </p:nvSpPr>
        <p:spPr>
          <a:xfrm>
            <a:off x="3442412" y="3671245"/>
            <a:ext cx="1348500" cy="415500"/>
          </a:xfrm>
          <a:prstGeom prst="rect">
            <a:avLst/>
          </a:prstGeom>
          <a:noFill/>
          <a:ln>
            <a:noFill/>
          </a:ln>
        </p:spPr>
        <p:txBody>
          <a:bodyPr lIns="45713" tIns="22850" rIns="45713" bIns="22850" anchor="t" anchorCtr="0">
            <a:noAutofit/>
          </a:bodyPr>
          <a:lstStyle/>
          <a:p>
            <a:pPr algn="ctr">
              <a:buSzPct val="25000"/>
            </a:pPr>
            <a:r>
              <a:rPr lang="zh-CN" altLang="en-US" sz="3200" b="1" dirty="0" smtClean="0">
                <a:solidFill>
                  <a:schemeClr val="lt1"/>
                </a:solidFill>
                <a:latin typeface="Hannotate SC" charset="-122"/>
                <a:ea typeface="Hannotate SC" charset="-122"/>
                <a:cs typeface="Hannotate SC" charset="-122"/>
                <a:sym typeface="Montserrat" panose="02000505000000020004"/>
              </a:rPr>
              <a:t>文档</a:t>
            </a:r>
            <a:endParaRPr lang="en-US" sz="3200" b="1" dirty="0">
              <a:solidFill>
                <a:schemeClr val="lt1"/>
              </a:solidFill>
              <a:latin typeface="Hannotate SC" charset="-122"/>
              <a:ea typeface="Hannotate SC" charset="-122"/>
              <a:cs typeface="Hannotate SC" charset="-122"/>
              <a:sym typeface="Montserrat" panose="02000505000000020004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6534994" y="4078632"/>
            <a:ext cx="4180538" cy="1648918"/>
            <a:chOff x="6534994" y="4078632"/>
            <a:chExt cx="4180538" cy="1648918"/>
          </a:xfrm>
        </p:grpSpPr>
        <p:grpSp>
          <p:nvGrpSpPr>
            <p:cNvPr id="3" name="组 2"/>
            <p:cNvGrpSpPr/>
            <p:nvPr/>
          </p:nvGrpSpPr>
          <p:grpSpPr>
            <a:xfrm>
              <a:off x="6534994" y="4078632"/>
              <a:ext cx="2827664" cy="1648918"/>
              <a:chOff x="9141415" y="4277693"/>
              <a:chExt cx="1886550" cy="1030987"/>
            </a:xfrm>
          </p:grpSpPr>
          <p:sp>
            <p:nvSpPr>
              <p:cNvPr id="1542" name="Shape 1542"/>
              <p:cNvSpPr txBox="1"/>
              <p:nvPr/>
            </p:nvSpPr>
            <p:spPr>
              <a:xfrm>
                <a:off x="9141415" y="4570080"/>
                <a:ext cx="1886550" cy="73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45713" tIns="22850" rIns="45713" bIns="22850" anchor="t" anchorCtr="0">
                <a:no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zh-CN" altLang="en-US" sz="1400" dirty="0" smtClean="0">
                    <a:solidFill>
                      <a:schemeClr val="dk1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  </a:t>
                </a:r>
                <a:r>
                  <a:rPr lang="en-US" altLang="zh-CN" sz="1400" dirty="0" smtClean="0">
                    <a:solidFill>
                      <a:schemeClr val="dk1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Word</a:t>
                </a:r>
                <a:r>
                  <a:rPr lang="zh-CN" altLang="en-US" sz="1400" dirty="0" smtClean="0">
                    <a:solidFill>
                      <a:schemeClr val="dk1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、</a:t>
                </a:r>
                <a:r>
                  <a:rPr lang="en-US" altLang="zh-CN" sz="1400" dirty="0" err="1" smtClean="0">
                    <a:solidFill>
                      <a:schemeClr val="dk1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Powerpoint</a:t>
                </a:r>
                <a:r>
                  <a:rPr lang="zh-CN" altLang="en-US" sz="1400" dirty="0" smtClean="0">
                    <a:solidFill>
                      <a:schemeClr val="dk1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、</a:t>
                </a:r>
                <a:r>
                  <a:rPr lang="en-US" altLang="zh-CN" sz="1400" dirty="0" smtClean="0">
                    <a:solidFill>
                      <a:schemeClr val="dk1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Excel</a:t>
                </a:r>
                <a:r>
                  <a:rPr lang="zh-CN" altLang="en-US" sz="1400" dirty="0" smtClean="0">
                    <a:solidFill>
                      <a:schemeClr val="dk1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 等文档免费下载，满足论文，课题等文件书写需求。</a:t>
                </a:r>
                <a:endParaRPr lang="en-US" sz="1400" dirty="0">
                  <a:solidFill>
                    <a:schemeClr val="dk1"/>
                  </a:solidFill>
                  <a:latin typeface="Hannotate SC" charset="-122"/>
                  <a:ea typeface="Hannotate SC" charset="-122"/>
                  <a:cs typeface="Hannotate SC" charset="-122"/>
                  <a:sym typeface="Montserrat" panose="02000505000000020004"/>
                </a:endParaRPr>
              </a:p>
            </p:txBody>
          </p:sp>
          <p:sp>
            <p:nvSpPr>
              <p:cNvPr id="1543" name="Shape 1543"/>
              <p:cNvSpPr txBox="1"/>
              <p:nvPr/>
            </p:nvSpPr>
            <p:spPr>
              <a:xfrm>
                <a:off x="9144095" y="4277693"/>
                <a:ext cx="1802400" cy="292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45713" tIns="22850" rIns="45713" bIns="22850" anchor="t" anchorCtr="0">
                <a:noAutofit/>
              </a:bodyPr>
              <a:lstStyle/>
              <a:p>
                <a:pPr algn="r">
                  <a:buSzPct val="25000"/>
                </a:pPr>
                <a:r>
                  <a:rPr lang="zh-CN" altLang="en-US" sz="2000" b="1" dirty="0" smtClean="0">
                    <a:solidFill>
                      <a:schemeClr val="dk2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文档</a:t>
                </a:r>
                <a:endParaRPr lang="en-US" sz="2000" b="1" dirty="0">
                  <a:solidFill>
                    <a:schemeClr val="dk2"/>
                  </a:solidFill>
                  <a:latin typeface="Hannotate SC" charset="-122"/>
                  <a:ea typeface="Hannotate SC" charset="-122"/>
                  <a:cs typeface="Hannotate SC" charset="-122"/>
                  <a:sym typeface="Montserrat" panose="02000505000000020004"/>
                </a:endParaRPr>
              </a:p>
            </p:txBody>
          </p:sp>
        </p:grpSp>
        <p:sp>
          <p:nvSpPr>
            <p:cNvPr id="16" name="Shape 3699"/>
            <p:cNvSpPr/>
            <p:nvPr/>
          </p:nvSpPr>
          <p:spPr>
            <a:xfrm>
              <a:off x="9600740" y="4086745"/>
              <a:ext cx="1114792" cy="130576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49088"/>
                  </a:moveTo>
                  <a:lnTo>
                    <a:pt x="60000" y="33150"/>
                  </a:lnTo>
                  <a:lnTo>
                    <a:pt x="77383" y="49088"/>
                  </a:lnTo>
                  <a:cubicBezTo>
                    <a:pt x="77383" y="49088"/>
                    <a:pt x="60000" y="49088"/>
                    <a:pt x="60000" y="49088"/>
                  </a:cubicBezTo>
                  <a:close/>
                  <a:moveTo>
                    <a:pt x="80000" y="109088"/>
                  </a:moveTo>
                  <a:cubicBezTo>
                    <a:pt x="80000" y="112105"/>
                    <a:pt x="77011" y="114544"/>
                    <a:pt x="73333" y="114544"/>
                  </a:cubicBezTo>
                  <a:lnTo>
                    <a:pt x="13333" y="114544"/>
                  </a:lnTo>
                  <a:cubicBezTo>
                    <a:pt x="9655" y="114544"/>
                    <a:pt x="6666" y="112105"/>
                    <a:pt x="6666" y="109088"/>
                  </a:cubicBezTo>
                  <a:lnTo>
                    <a:pt x="6666" y="38183"/>
                  </a:lnTo>
                  <a:cubicBezTo>
                    <a:pt x="6666" y="35172"/>
                    <a:pt x="9655" y="32727"/>
                    <a:pt x="13333" y="32727"/>
                  </a:cubicBezTo>
                  <a:lnTo>
                    <a:pt x="53333" y="32727"/>
                  </a:lnTo>
                  <a:lnTo>
                    <a:pt x="53333" y="49088"/>
                  </a:lnTo>
                  <a:cubicBezTo>
                    <a:pt x="53333" y="52100"/>
                    <a:pt x="56322" y="54544"/>
                    <a:pt x="60000" y="54544"/>
                  </a:cubicBezTo>
                  <a:lnTo>
                    <a:pt x="80000" y="54544"/>
                  </a:lnTo>
                  <a:cubicBezTo>
                    <a:pt x="80000" y="54544"/>
                    <a:pt x="80000" y="109088"/>
                    <a:pt x="80000" y="109088"/>
                  </a:cubicBezTo>
                  <a:close/>
                  <a:moveTo>
                    <a:pt x="13333" y="27272"/>
                  </a:moveTo>
                  <a:cubicBezTo>
                    <a:pt x="5972" y="27272"/>
                    <a:pt x="0" y="32155"/>
                    <a:pt x="0" y="38183"/>
                  </a:cubicBezTo>
                  <a:lnTo>
                    <a:pt x="0" y="109088"/>
                  </a:lnTo>
                  <a:cubicBezTo>
                    <a:pt x="0" y="115116"/>
                    <a:pt x="5972" y="120000"/>
                    <a:pt x="13333" y="120000"/>
                  </a:cubicBezTo>
                  <a:lnTo>
                    <a:pt x="73333" y="120000"/>
                  </a:lnTo>
                  <a:cubicBezTo>
                    <a:pt x="80694" y="120000"/>
                    <a:pt x="86666" y="115116"/>
                    <a:pt x="86666" y="109088"/>
                  </a:cubicBezTo>
                  <a:lnTo>
                    <a:pt x="86666" y="49088"/>
                  </a:lnTo>
                  <a:lnTo>
                    <a:pt x="63333" y="27272"/>
                  </a:lnTo>
                  <a:cubicBezTo>
                    <a:pt x="63333" y="27272"/>
                    <a:pt x="13333" y="27272"/>
                    <a:pt x="13333" y="27272"/>
                  </a:cubicBezTo>
                  <a:close/>
                  <a:moveTo>
                    <a:pt x="93333" y="21816"/>
                  </a:moveTo>
                  <a:lnTo>
                    <a:pt x="93333" y="5877"/>
                  </a:lnTo>
                  <a:lnTo>
                    <a:pt x="110716" y="21816"/>
                  </a:lnTo>
                  <a:cubicBezTo>
                    <a:pt x="110716" y="21816"/>
                    <a:pt x="93333" y="21816"/>
                    <a:pt x="93333" y="21816"/>
                  </a:cubicBezTo>
                  <a:close/>
                  <a:moveTo>
                    <a:pt x="96666" y="0"/>
                  </a:moveTo>
                  <a:lnTo>
                    <a:pt x="46666" y="0"/>
                  </a:lnTo>
                  <a:cubicBezTo>
                    <a:pt x="39305" y="0"/>
                    <a:pt x="33333" y="4883"/>
                    <a:pt x="33333" y="10911"/>
                  </a:cubicBezTo>
                  <a:lnTo>
                    <a:pt x="33333" y="19088"/>
                  </a:lnTo>
                  <a:cubicBezTo>
                    <a:pt x="33333" y="20600"/>
                    <a:pt x="34822" y="21816"/>
                    <a:pt x="36666" y="21816"/>
                  </a:cubicBezTo>
                  <a:cubicBezTo>
                    <a:pt x="38511" y="21816"/>
                    <a:pt x="40000" y="20600"/>
                    <a:pt x="40000" y="19088"/>
                  </a:cubicBezTo>
                  <a:lnTo>
                    <a:pt x="40000" y="10911"/>
                  </a:lnTo>
                  <a:cubicBezTo>
                    <a:pt x="40000" y="7900"/>
                    <a:pt x="42988" y="5455"/>
                    <a:pt x="46666" y="5455"/>
                  </a:cubicBezTo>
                  <a:lnTo>
                    <a:pt x="86666" y="5455"/>
                  </a:lnTo>
                  <a:lnTo>
                    <a:pt x="86666" y="21816"/>
                  </a:lnTo>
                  <a:cubicBezTo>
                    <a:pt x="86666" y="24827"/>
                    <a:pt x="89655" y="27272"/>
                    <a:pt x="93333" y="27272"/>
                  </a:cubicBezTo>
                  <a:lnTo>
                    <a:pt x="113333" y="27272"/>
                  </a:lnTo>
                  <a:lnTo>
                    <a:pt x="113333" y="81816"/>
                  </a:lnTo>
                  <a:cubicBezTo>
                    <a:pt x="113333" y="84827"/>
                    <a:pt x="110344" y="87272"/>
                    <a:pt x="106666" y="87272"/>
                  </a:cubicBezTo>
                  <a:lnTo>
                    <a:pt x="96666" y="87272"/>
                  </a:lnTo>
                  <a:cubicBezTo>
                    <a:pt x="94822" y="87272"/>
                    <a:pt x="93333" y="88494"/>
                    <a:pt x="93333" y="90000"/>
                  </a:cubicBezTo>
                  <a:cubicBezTo>
                    <a:pt x="93333" y="91511"/>
                    <a:pt x="94822" y="92727"/>
                    <a:pt x="96666" y="92727"/>
                  </a:cubicBezTo>
                  <a:lnTo>
                    <a:pt x="106666" y="92727"/>
                  </a:lnTo>
                  <a:cubicBezTo>
                    <a:pt x="114027" y="92727"/>
                    <a:pt x="120000" y="87844"/>
                    <a:pt x="120000" y="81816"/>
                  </a:cubicBezTo>
                  <a:lnTo>
                    <a:pt x="120000" y="21816"/>
                  </a:lnTo>
                  <a:cubicBezTo>
                    <a:pt x="120000" y="21816"/>
                    <a:pt x="96666" y="0"/>
                    <a:pt x="96666" y="0"/>
                  </a:cubicBezTo>
                  <a:close/>
                  <a:moveTo>
                    <a:pt x="20000" y="68183"/>
                  </a:moveTo>
                  <a:cubicBezTo>
                    <a:pt x="20000" y="69688"/>
                    <a:pt x="21488" y="70911"/>
                    <a:pt x="23333" y="70911"/>
                  </a:cubicBezTo>
                  <a:lnTo>
                    <a:pt x="63333" y="70911"/>
                  </a:lnTo>
                  <a:cubicBezTo>
                    <a:pt x="65177" y="70911"/>
                    <a:pt x="66666" y="69688"/>
                    <a:pt x="66666" y="68183"/>
                  </a:cubicBezTo>
                  <a:cubicBezTo>
                    <a:pt x="66666" y="66677"/>
                    <a:pt x="65177" y="65455"/>
                    <a:pt x="63333" y="65455"/>
                  </a:cubicBezTo>
                  <a:lnTo>
                    <a:pt x="23333" y="65455"/>
                  </a:lnTo>
                  <a:cubicBezTo>
                    <a:pt x="21488" y="65455"/>
                    <a:pt x="20000" y="66677"/>
                    <a:pt x="20000" y="68183"/>
                  </a:cubicBezTo>
                  <a:moveTo>
                    <a:pt x="23333" y="54544"/>
                  </a:moveTo>
                  <a:lnTo>
                    <a:pt x="36666" y="54544"/>
                  </a:lnTo>
                  <a:cubicBezTo>
                    <a:pt x="38511" y="54544"/>
                    <a:pt x="40000" y="53327"/>
                    <a:pt x="40000" y="51816"/>
                  </a:cubicBezTo>
                  <a:cubicBezTo>
                    <a:pt x="40000" y="50311"/>
                    <a:pt x="38511" y="49088"/>
                    <a:pt x="36666" y="49088"/>
                  </a:cubicBezTo>
                  <a:lnTo>
                    <a:pt x="23333" y="49088"/>
                  </a:lnTo>
                  <a:cubicBezTo>
                    <a:pt x="21488" y="49088"/>
                    <a:pt x="20000" y="50311"/>
                    <a:pt x="20000" y="51816"/>
                  </a:cubicBezTo>
                  <a:cubicBezTo>
                    <a:pt x="20000" y="53327"/>
                    <a:pt x="21488" y="54544"/>
                    <a:pt x="23333" y="54544"/>
                  </a:cubicBezTo>
                  <a:moveTo>
                    <a:pt x="50000" y="98183"/>
                  </a:moveTo>
                  <a:lnTo>
                    <a:pt x="23333" y="98183"/>
                  </a:lnTo>
                  <a:cubicBezTo>
                    <a:pt x="21488" y="98183"/>
                    <a:pt x="20000" y="99405"/>
                    <a:pt x="20000" y="100911"/>
                  </a:cubicBezTo>
                  <a:cubicBezTo>
                    <a:pt x="20000" y="102416"/>
                    <a:pt x="21488" y="103638"/>
                    <a:pt x="23333" y="103638"/>
                  </a:cubicBezTo>
                  <a:lnTo>
                    <a:pt x="50000" y="103638"/>
                  </a:lnTo>
                  <a:cubicBezTo>
                    <a:pt x="51844" y="103638"/>
                    <a:pt x="53333" y="102416"/>
                    <a:pt x="53333" y="100911"/>
                  </a:cubicBezTo>
                  <a:cubicBezTo>
                    <a:pt x="53333" y="99405"/>
                    <a:pt x="51844" y="98183"/>
                    <a:pt x="50000" y="98183"/>
                  </a:cubicBezTo>
                  <a:moveTo>
                    <a:pt x="63333" y="81816"/>
                  </a:moveTo>
                  <a:lnTo>
                    <a:pt x="23333" y="81816"/>
                  </a:lnTo>
                  <a:cubicBezTo>
                    <a:pt x="21488" y="81816"/>
                    <a:pt x="20000" y="83038"/>
                    <a:pt x="20000" y="84544"/>
                  </a:cubicBezTo>
                  <a:cubicBezTo>
                    <a:pt x="20000" y="86055"/>
                    <a:pt x="21488" y="87272"/>
                    <a:pt x="23333" y="87272"/>
                  </a:cubicBezTo>
                  <a:lnTo>
                    <a:pt x="63333" y="87272"/>
                  </a:lnTo>
                  <a:cubicBezTo>
                    <a:pt x="65177" y="87272"/>
                    <a:pt x="66666" y="86055"/>
                    <a:pt x="66666" y="84544"/>
                  </a:cubicBezTo>
                  <a:cubicBezTo>
                    <a:pt x="66666" y="83038"/>
                    <a:pt x="65177" y="81816"/>
                    <a:pt x="63333" y="81816"/>
                  </a:cubicBezTo>
                </a:path>
              </a:pathLst>
            </a:custGeom>
            <a:solidFill>
              <a:srgbClr val="53585F"/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000">
                <a:solidFill>
                  <a:schemeClr val="dk1"/>
                </a:solidFill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6534994" y="1792081"/>
            <a:ext cx="4333570" cy="1918546"/>
            <a:chOff x="6534994" y="1792081"/>
            <a:chExt cx="4333570" cy="1918546"/>
          </a:xfrm>
        </p:grpSpPr>
        <p:grpSp>
          <p:nvGrpSpPr>
            <p:cNvPr id="2" name="组 1"/>
            <p:cNvGrpSpPr/>
            <p:nvPr/>
          </p:nvGrpSpPr>
          <p:grpSpPr>
            <a:xfrm>
              <a:off x="7612527" y="1792081"/>
              <a:ext cx="3256037" cy="1918546"/>
              <a:chOff x="6653945" y="2053788"/>
              <a:chExt cx="1876950" cy="998287"/>
            </a:xfrm>
          </p:grpSpPr>
          <p:sp>
            <p:nvSpPr>
              <p:cNvPr id="1540" name="Shape 1540"/>
              <p:cNvSpPr txBox="1"/>
              <p:nvPr/>
            </p:nvSpPr>
            <p:spPr>
              <a:xfrm>
                <a:off x="6653945" y="2346175"/>
                <a:ext cx="1876950" cy="705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45713" tIns="22850" rIns="45713" bIns="22850" anchor="t" anchorCtr="0">
                <a:no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zh-CN" altLang="en-US" sz="1400" dirty="0" smtClean="0">
                    <a:solidFill>
                      <a:schemeClr val="dk2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  </a:t>
                </a:r>
                <a:r>
                  <a:rPr lang="en-US" altLang="zh-CN" sz="1400" dirty="0" smtClean="0">
                    <a:solidFill>
                      <a:schemeClr val="dk2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16</a:t>
                </a:r>
                <a:r>
                  <a:rPr lang="zh-CN" altLang="en-US" sz="1400" dirty="0" smtClean="0">
                    <a:solidFill>
                      <a:schemeClr val="dk2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亿知识全文，实现碎片化阅读，满足学习需求。</a:t>
                </a:r>
                <a:endParaRPr lang="en-US" sz="1400" dirty="0">
                  <a:solidFill>
                    <a:schemeClr val="dk2"/>
                  </a:solidFill>
                  <a:latin typeface="Hannotate SC" charset="-122"/>
                  <a:ea typeface="Hannotate SC" charset="-122"/>
                  <a:cs typeface="Hannotate SC" charset="-122"/>
                  <a:sym typeface="Montserrat" panose="02000505000000020004"/>
                </a:endParaRPr>
              </a:p>
            </p:txBody>
          </p:sp>
          <p:sp>
            <p:nvSpPr>
              <p:cNvPr id="1541" name="Shape 1541"/>
              <p:cNvSpPr txBox="1"/>
              <p:nvPr/>
            </p:nvSpPr>
            <p:spPr>
              <a:xfrm>
                <a:off x="6667812" y="2053788"/>
                <a:ext cx="1802400" cy="292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45713" tIns="22850" rIns="45713" bIns="22850" anchor="t" anchorCtr="0">
                <a:noAutofit/>
              </a:bodyPr>
              <a:lstStyle/>
              <a:p>
                <a:pPr>
                  <a:buSzPct val="25000"/>
                </a:pPr>
                <a:r>
                  <a:rPr lang="zh-CN" altLang="en-US" sz="2000" b="1" dirty="0" smtClean="0">
                    <a:solidFill>
                      <a:schemeClr val="dk2"/>
                    </a:solidFill>
                    <a:latin typeface="Hannotate SC" charset="-122"/>
                    <a:ea typeface="Hannotate SC" charset="-122"/>
                    <a:cs typeface="Hannotate SC" charset="-122"/>
                    <a:sym typeface="Montserrat" panose="02000505000000020004"/>
                  </a:rPr>
                  <a:t>知识全文</a:t>
                </a:r>
                <a:endParaRPr lang="en-US" sz="2000" b="1" dirty="0">
                  <a:solidFill>
                    <a:schemeClr val="dk2"/>
                  </a:solidFill>
                  <a:latin typeface="Hannotate SC" charset="-122"/>
                  <a:ea typeface="Hannotate SC" charset="-122"/>
                  <a:cs typeface="Hannotate SC" charset="-122"/>
                  <a:sym typeface="Montserrat" panose="02000505000000020004"/>
                </a:endParaRPr>
              </a:p>
            </p:txBody>
          </p:sp>
        </p:grpSp>
        <p:sp>
          <p:nvSpPr>
            <p:cNvPr id="17" name="Shape 3702"/>
            <p:cNvSpPr/>
            <p:nvPr/>
          </p:nvSpPr>
          <p:spPr>
            <a:xfrm>
              <a:off x="6534994" y="1792081"/>
              <a:ext cx="762760" cy="103575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544" y="65455"/>
                  </a:moveTo>
                  <a:lnTo>
                    <a:pt x="79088" y="65455"/>
                  </a:lnTo>
                  <a:cubicBezTo>
                    <a:pt x="80594" y="65455"/>
                    <a:pt x="81816" y="64233"/>
                    <a:pt x="81816" y="62727"/>
                  </a:cubicBezTo>
                  <a:cubicBezTo>
                    <a:pt x="81816" y="61222"/>
                    <a:pt x="80594" y="60000"/>
                    <a:pt x="79088" y="60000"/>
                  </a:cubicBezTo>
                  <a:lnTo>
                    <a:pt x="24544" y="60000"/>
                  </a:lnTo>
                  <a:cubicBezTo>
                    <a:pt x="23038" y="60000"/>
                    <a:pt x="21816" y="61222"/>
                    <a:pt x="21816" y="62727"/>
                  </a:cubicBezTo>
                  <a:cubicBezTo>
                    <a:pt x="21816" y="64233"/>
                    <a:pt x="23038" y="65455"/>
                    <a:pt x="24544" y="65455"/>
                  </a:cubicBezTo>
                  <a:moveTo>
                    <a:pt x="114544" y="114544"/>
                  </a:moveTo>
                  <a:lnTo>
                    <a:pt x="32727" y="114544"/>
                  </a:lnTo>
                  <a:lnTo>
                    <a:pt x="32727" y="90000"/>
                  </a:lnTo>
                  <a:cubicBezTo>
                    <a:pt x="32727" y="88494"/>
                    <a:pt x="31505" y="87272"/>
                    <a:pt x="30000" y="87272"/>
                  </a:cubicBezTo>
                  <a:lnTo>
                    <a:pt x="5455" y="87272"/>
                  </a:lnTo>
                  <a:lnTo>
                    <a:pt x="5455" y="5455"/>
                  </a:lnTo>
                  <a:lnTo>
                    <a:pt x="114544" y="5455"/>
                  </a:lnTo>
                  <a:cubicBezTo>
                    <a:pt x="114544" y="5455"/>
                    <a:pt x="114544" y="114544"/>
                    <a:pt x="114544" y="114544"/>
                  </a:cubicBezTo>
                  <a:close/>
                  <a:moveTo>
                    <a:pt x="27272" y="111816"/>
                  </a:moveTo>
                  <a:lnTo>
                    <a:pt x="8183" y="92727"/>
                  </a:lnTo>
                  <a:lnTo>
                    <a:pt x="27272" y="92727"/>
                  </a:lnTo>
                  <a:cubicBezTo>
                    <a:pt x="27272" y="92727"/>
                    <a:pt x="27272" y="111816"/>
                    <a:pt x="27272" y="111816"/>
                  </a:cubicBezTo>
                  <a:close/>
                  <a:moveTo>
                    <a:pt x="114544" y="0"/>
                  </a:moveTo>
                  <a:lnTo>
                    <a:pt x="5455" y="0"/>
                  </a:lnTo>
                  <a:cubicBezTo>
                    <a:pt x="2444" y="0"/>
                    <a:pt x="0" y="2444"/>
                    <a:pt x="0" y="5455"/>
                  </a:cubicBezTo>
                  <a:lnTo>
                    <a:pt x="0" y="92727"/>
                  </a:lnTo>
                  <a:lnTo>
                    <a:pt x="27272" y="120000"/>
                  </a:lnTo>
                  <a:lnTo>
                    <a:pt x="114544" y="120000"/>
                  </a:lnTo>
                  <a:cubicBezTo>
                    <a:pt x="117555" y="120000"/>
                    <a:pt x="120000" y="117561"/>
                    <a:pt x="120000" y="114544"/>
                  </a:cubicBezTo>
                  <a:lnTo>
                    <a:pt x="120000" y="5455"/>
                  </a:lnTo>
                  <a:cubicBezTo>
                    <a:pt x="120000" y="2444"/>
                    <a:pt x="117555" y="0"/>
                    <a:pt x="114544" y="0"/>
                  </a:cubicBezTo>
                  <a:moveTo>
                    <a:pt x="24544" y="49088"/>
                  </a:moveTo>
                  <a:lnTo>
                    <a:pt x="95455" y="49088"/>
                  </a:lnTo>
                  <a:cubicBezTo>
                    <a:pt x="96961" y="49088"/>
                    <a:pt x="98183" y="47872"/>
                    <a:pt x="98183" y="46361"/>
                  </a:cubicBezTo>
                  <a:cubicBezTo>
                    <a:pt x="98183" y="44861"/>
                    <a:pt x="96961" y="43638"/>
                    <a:pt x="95455" y="43638"/>
                  </a:cubicBezTo>
                  <a:lnTo>
                    <a:pt x="24544" y="43638"/>
                  </a:lnTo>
                  <a:cubicBezTo>
                    <a:pt x="23038" y="43638"/>
                    <a:pt x="21816" y="44861"/>
                    <a:pt x="21816" y="46361"/>
                  </a:cubicBezTo>
                  <a:cubicBezTo>
                    <a:pt x="21816" y="47872"/>
                    <a:pt x="23038" y="49088"/>
                    <a:pt x="24544" y="49088"/>
                  </a:cubicBezTo>
                  <a:moveTo>
                    <a:pt x="24544" y="32727"/>
                  </a:moveTo>
                  <a:lnTo>
                    <a:pt x="57272" y="32727"/>
                  </a:lnTo>
                  <a:cubicBezTo>
                    <a:pt x="58777" y="32727"/>
                    <a:pt x="60000" y="31511"/>
                    <a:pt x="60000" y="30000"/>
                  </a:cubicBezTo>
                  <a:cubicBezTo>
                    <a:pt x="60000" y="28494"/>
                    <a:pt x="58777" y="27272"/>
                    <a:pt x="57272" y="27272"/>
                  </a:cubicBezTo>
                  <a:lnTo>
                    <a:pt x="24544" y="27272"/>
                  </a:lnTo>
                  <a:cubicBezTo>
                    <a:pt x="23038" y="27272"/>
                    <a:pt x="21816" y="28494"/>
                    <a:pt x="21816" y="30000"/>
                  </a:cubicBezTo>
                  <a:cubicBezTo>
                    <a:pt x="21816" y="31511"/>
                    <a:pt x="23038" y="32727"/>
                    <a:pt x="24544" y="32727"/>
                  </a:cubicBezTo>
                </a:path>
              </a:pathLst>
            </a:custGeom>
            <a:solidFill>
              <a:srgbClr val="53585F"/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000">
                <a:solidFill>
                  <a:schemeClr val="dk1"/>
                </a:solidFill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734" y="2096524"/>
            <a:ext cx="8080744" cy="3440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9387" y="3934683"/>
            <a:ext cx="4769273" cy="2505287"/>
          </a:xfrm>
          <a:prstGeom prst="rect">
            <a:avLst/>
          </a:prstGeom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2694023" y="4438479"/>
            <a:ext cx="2379899" cy="584775"/>
          </a:xfrm>
          <a:prstGeom prst="rect">
            <a:avLst/>
          </a:prstGeom>
          <a:noFill/>
          <a:effectLst>
            <a:outerShdw blurRad="25400" dist="254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>
                    <a:lumMod val="7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rPr>
              <a:t>碎片化阅读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-1518136" y="138677"/>
            <a:ext cx="13710136" cy="1125538"/>
            <a:chOff x="-1518136" y="138677"/>
            <a:chExt cx="13710136" cy="1125538"/>
          </a:xfrm>
        </p:grpSpPr>
        <p:sp>
          <p:nvSpPr>
            <p:cNvPr id="9" name="Title 1"/>
            <p:cNvSpPr txBox="1"/>
            <p:nvPr/>
          </p:nvSpPr>
          <p:spPr>
            <a:xfrm>
              <a:off x="-1518136" y="138677"/>
              <a:ext cx="5970215" cy="112553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defTabSz="1176655"/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知识全文</a:t>
              </a:r>
              <a:endParaRPr lang="en-GB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endParaRPr>
            </a:p>
          </p:txBody>
        </p:sp>
        <p:cxnSp>
          <p:nvCxnSpPr>
            <p:cNvPr id="10" name="直接连接符 32"/>
            <p:cNvCxnSpPr/>
            <p:nvPr/>
          </p:nvCxnSpPr>
          <p:spPr>
            <a:xfrm>
              <a:off x="0" y="1117600"/>
              <a:ext cx="1219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1" y="1364854"/>
            <a:ext cx="9968458" cy="519540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 3"/>
          <p:cNvGrpSpPr/>
          <p:nvPr/>
        </p:nvGrpSpPr>
        <p:grpSpPr>
          <a:xfrm>
            <a:off x="-543776" y="109333"/>
            <a:ext cx="12735776" cy="1125538"/>
            <a:chOff x="-543776" y="109333"/>
            <a:chExt cx="12735776" cy="1125538"/>
          </a:xfrm>
        </p:grpSpPr>
        <p:sp>
          <p:nvSpPr>
            <p:cNvPr id="5" name="Title 1"/>
            <p:cNvSpPr txBox="1"/>
            <p:nvPr/>
          </p:nvSpPr>
          <p:spPr>
            <a:xfrm>
              <a:off x="-543776" y="109333"/>
              <a:ext cx="3751671" cy="112553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defTabSz="1176655"/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知识全文</a:t>
              </a:r>
              <a:endParaRPr lang="en-GB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endParaRPr>
            </a:p>
          </p:txBody>
        </p:sp>
        <p:cxnSp>
          <p:nvCxnSpPr>
            <p:cNvPr id="6" name="直接连接符 32"/>
            <p:cNvCxnSpPr/>
            <p:nvPr/>
          </p:nvCxnSpPr>
          <p:spPr>
            <a:xfrm>
              <a:off x="0" y="1117600"/>
              <a:ext cx="1219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914401" y="3124343"/>
            <a:ext cx="3567659" cy="369332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14401" y="5652476"/>
            <a:ext cx="3567659" cy="369332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kumimoji="1" lang="zh-CN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-1518136" y="138677"/>
            <a:ext cx="13710136" cy="1125538"/>
            <a:chOff x="-1518136" y="138677"/>
            <a:chExt cx="13710136" cy="1125538"/>
          </a:xfrm>
        </p:grpSpPr>
        <p:sp>
          <p:nvSpPr>
            <p:cNvPr id="9" name="Title 1"/>
            <p:cNvSpPr txBox="1"/>
            <p:nvPr/>
          </p:nvSpPr>
          <p:spPr>
            <a:xfrm>
              <a:off x="-1518136" y="138677"/>
              <a:ext cx="5970215" cy="112553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defTabSz="1176655"/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文档获取</a:t>
              </a:r>
              <a:endParaRPr lang="en-GB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endParaRPr>
            </a:p>
          </p:txBody>
        </p:sp>
        <p:cxnSp>
          <p:nvCxnSpPr>
            <p:cNvPr id="10" name="直接连接符 32"/>
            <p:cNvCxnSpPr/>
            <p:nvPr/>
          </p:nvCxnSpPr>
          <p:spPr>
            <a:xfrm>
              <a:off x="0" y="1117600"/>
              <a:ext cx="1219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6809" y="1530376"/>
            <a:ext cx="7688493" cy="4432458"/>
          </a:xfrm>
          <a:prstGeom prst="rect">
            <a:avLst/>
          </a:prstGeom>
          <a:noFill/>
          <a:ln>
            <a:noFill/>
          </a:ln>
          <a:effectLst>
            <a:outerShdw blurRad="50800" dist="38100" sx="104000" sy="104000" algn="tr" rotWithShape="0">
              <a:prstClr val="black">
                <a:alpha val="11000"/>
              </a:prstClr>
            </a:outerShdw>
            <a:reflection stA="50000" endA="300" endPos="14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6413847" y="2652287"/>
            <a:ext cx="2534920" cy="1077218"/>
          </a:xfrm>
          <a:prstGeom prst="rect">
            <a:avLst/>
          </a:prstGeom>
          <a:solidFill>
            <a:schemeClr val="accent1"/>
          </a:solidFill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800" b="1"/>
            </a:lvl1pPr>
          </a:lstStyle>
          <a:p>
            <a:pPr>
              <a:defRPr/>
            </a:pPr>
            <a:r>
              <a:rPr lang="zh-CN" altLang="en-US" sz="3200" kern="0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  <a:sym typeface="+mn-lt"/>
              </a:rPr>
              <a:t>根据需求</a:t>
            </a:r>
            <a:br>
              <a:rPr lang="en-US" altLang="zh-CN" sz="3200" kern="0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  <a:sym typeface="+mn-lt"/>
              </a:rPr>
            </a:br>
            <a:r>
              <a:rPr lang="zh-CN" altLang="en-US" sz="3200" kern="0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  <a:sym typeface="+mn-lt"/>
              </a:rPr>
              <a:t>获取资源</a:t>
            </a:r>
            <a:endParaRPr lang="en-US" altLang="zh-CN" sz="3200" kern="0" dirty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993" y="2747961"/>
            <a:ext cx="2016760" cy="445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51" y="837764"/>
            <a:ext cx="10613100" cy="494843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40" name="圆角矩形标注 39"/>
          <p:cNvSpPr/>
          <p:nvPr/>
        </p:nvSpPr>
        <p:spPr>
          <a:xfrm>
            <a:off x="2508694" y="3763984"/>
            <a:ext cx="1584176" cy="453660"/>
          </a:xfrm>
          <a:prstGeom prst="wedgeRoundRectCallout">
            <a:avLst>
              <a:gd name="adj1" fmla="val -46446"/>
              <a:gd name="adj2" fmla="val -111688"/>
              <a:gd name="adj3" fmla="val 16667"/>
            </a:avLst>
          </a:prstGeom>
          <a:solidFill>
            <a:schemeClr val="accent1">
              <a:lumMod val="75000"/>
              <a:alpha val="85000"/>
            </a:schemeClr>
          </a:solidFill>
          <a:ln w="381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输入 </a:t>
            </a:r>
            <a:r>
              <a:rPr lang="zh-CN" altLang="en-US" b="1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关键字</a:t>
            </a:r>
            <a:endParaRPr lang="en-US" altLang="zh-CN" b="1" dirty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293" y="780264"/>
            <a:ext cx="10202344" cy="556857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126627" y="1645619"/>
            <a:ext cx="4648200" cy="333375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3126627" y="2333060"/>
            <a:ext cx="4648200" cy="333375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3126627" y="4340947"/>
            <a:ext cx="4648200" cy="333375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2"/>
          <p:cNvGrpSpPr/>
          <p:nvPr/>
        </p:nvGrpSpPr>
        <p:grpSpPr bwMode="auto">
          <a:xfrm>
            <a:off x="4868232" y="1808058"/>
            <a:ext cx="2320518" cy="3848986"/>
            <a:chOff x="1826158" y="2198688"/>
            <a:chExt cx="1703173" cy="3579812"/>
          </a:xfrm>
          <a:solidFill>
            <a:srgbClr val="0070C0"/>
          </a:solidFill>
        </p:grpSpPr>
        <p:sp>
          <p:nvSpPr>
            <p:cNvPr id="7" name="任意多边形 3"/>
            <p:cNvSpPr>
              <a:spLocks noChangeArrowheads="1"/>
            </p:cNvSpPr>
            <p:nvPr/>
          </p:nvSpPr>
          <p:spPr bwMode="auto">
            <a:xfrm>
              <a:off x="1826158" y="2198688"/>
              <a:ext cx="1703173" cy="3579812"/>
            </a:xfrm>
            <a:custGeom>
              <a:avLst/>
              <a:gdLst>
                <a:gd name="T0" fmla="*/ 398094 w 823912"/>
                <a:gd name="T1" fmla="*/ 0 h 1871662"/>
                <a:gd name="T2" fmla="*/ 2618000 w 823912"/>
                <a:gd name="T3" fmla="*/ 0 h 1871662"/>
                <a:gd name="T4" fmla="*/ 3016094 w 823912"/>
                <a:gd name="T5" fmla="*/ 397821 h 1871662"/>
                <a:gd name="T6" fmla="*/ 3016094 w 823912"/>
                <a:gd name="T7" fmla="*/ 525096 h 1871662"/>
                <a:gd name="T8" fmla="*/ 2931067 w 823912"/>
                <a:gd name="T9" fmla="*/ 498720 h 1871662"/>
                <a:gd name="T10" fmla="*/ 2649981 w 823912"/>
                <a:gd name="T11" fmla="*/ 470402 h 1871662"/>
                <a:gd name="T12" fmla="*/ 1255254 w 823912"/>
                <a:gd name="T13" fmla="*/ 1864170 h 1871662"/>
                <a:gd name="T14" fmla="*/ 2649981 w 823912"/>
                <a:gd name="T15" fmla="*/ 3257938 h 1871662"/>
                <a:gd name="T16" fmla="*/ 2931067 w 823912"/>
                <a:gd name="T17" fmla="*/ 3229625 h 1871662"/>
                <a:gd name="T18" fmla="*/ 3016094 w 823912"/>
                <a:gd name="T19" fmla="*/ 3203246 h 1871662"/>
                <a:gd name="T20" fmla="*/ 3016094 w 823912"/>
                <a:gd name="T21" fmla="*/ 6449064 h 1871662"/>
                <a:gd name="T22" fmla="*/ 2618000 w 823912"/>
                <a:gd name="T23" fmla="*/ 6846885 h 1871662"/>
                <a:gd name="T24" fmla="*/ 398094 w 823912"/>
                <a:gd name="T25" fmla="*/ 6846885 h 1871662"/>
                <a:gd name="T26" fmla="*/ 0 w 823912"/>
                <a:gd name="T27" fmla="*/ 6449064 h 1871662"/>
                <a:gd name="T28" fmla="*/ 0 w 823912"/>
                <a:gd name="T29" fmla="*/ 397821 h 1871662"/>
                <a:gd name="T30" fmla="*/ 398094 w 823912"/>
                <a:gd name="T31" fmla="*/ 0 h 18716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23912"/>
                <a:gd name="T49" fmla="*/ 0 h 1871662"/>
                <a:gd name="T50" fmla="*/ 823912 w 823912"/>
                <a:gd name="T51" fmla="*/ 1871662 h 187166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23912" h="1871662">
                  <a:moveTo>
                    <a:pt x="108748" y="0"/>
                  </a:moveTo>
                  <a:lnTo>
                    <a:pt x="715164" y="0"/>
                  </a:lnTo>
                  <a:cubicBezTo>
                    <a:pt x="775224" y="0"/>
                    <a:pt x="823912" y="48688"/>
                    <a:pt x="823912" y="108748"/>
                  </a:cubicBezTo>
                  <a:lnTo>
                    <a:pt x="823912" y="143540"/>
                  </a:lnTo>
                  <a:lnTo>
                    <a:pt x="800685" y="136330"/>
                  </a:lnTo>
                  <a:cubicBezTo>
                    <a:pt x="775883" y="131254"/>
                    <a:pt x="750203" y="128589"/>
                    <a:pt x="723900" y="128589"/>
                  </a:cubicBezTo>
                  <a:cubicBezTo>
                    <a:pt x="513480" y="128589"/>
                    <a:pt x="342900" y="299169"/>
                    <a:pt x="342900" y="509589"/>
                  </a:cubicBezTo>
                  <a:cubicBezTo>
                    <a:pt x="342900" y="720009"/>
                    <a:pt x="513480" y="890589"/>
                    <a:pt x="723900" y="890589"/>
                  </a:cubicBezTo>
                  <a:cubicBezTo>
                    <a:pt x="750203" y="890589"/>
                    <a:pt x="775883" y="887924"/>
                    <a:pt x="800685" y="882849"/>
                  </a:cubicBezTo>
                  <a:lnTo>
                    <a:pt x="823912" y="875638"/>
                  </a:lnTo>
                  <a:lnTo>
                    <a:pt x="823912" y="1762914"/>
                  </a:lnTo>
                  <a:cubicBezTo>
                    <a:pt x="823912" y="1822974"/>
                    <a:pt x="775224" y="1871662"/>
                    <a:pt x="715164" y="1871662"/>
                  </a:cubicBezTo>
                  <a:lnTo>
                    <a:pt x="108748" y="1871662"/>
                  </a:lnTo>
                  <a:cubicBezTo>
                    <a:pt x="48688" y="1871662"/>
                    <a:pt x="0" y="1822974"/>
                    <a:pt x="0" y="1762914"/>
                  </a:cubicBezTo>
                  <a:lnTo>
                    <a:pt x="0" y="108748"/>
                  </a:lnTo>
                  <a:cubicBezTo>
                    <a:pt x="0" y="48688"/>
                    <a:pt x="48688" y="0"/>
                    <a:pt x="108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dist="12700" dir="8100000" algn="tr" rotWithShape="0">
                <a:srgbClr val="808080">
                  <a:alpha val="39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1800000" rIns="72000" bIns="10800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br>
                <a:rPr lang="en-US" altLang="zh-CN" sz="2000" b="1" dirty="0" smtClean="0">
                  <a:solidFill>
                    <a:schemeClr val="bg1"/>
                  </a:solidFill>
                  <a:latin typeface="Hannotate SC" charset="-122"/>
                  <a:ea typeface="Hannotate SC" charset="-122"/>
                  <a:cs typeface="Hannotate SC" charset="-122"/>
                  <a:sym typeface="Calibri" panose="020F0502020204030204" charset="0"/>
                </a:rPr>
              </a:br>
              <a:r>
                <a:rPr lang="zh-CN" altLang="en-US" sz="2000" b="1" dirty="0" smtClean="0">
                  <a:solidFill>
                    <a:schemeClr val="bg1"/>
                  </a:solidFill>
                  <a:latin typeface="Hannotate SC" charset="-122"/>
                  <a:ea typeface="Hannotate SC" charset="-122"/>
                  <a:cs typeface="Hannotate SC" charset="-122"/>
                  <a:sym typeface="Calibri" panose="020F0502020204030204" charset="0"/>
                </a:rPr>
                <a:t>在线了解需求资源</a:t>
              </a:r>
              <a:br>
                <a:rPr lang="en-US" altLang="zh-CN" sz="2000" b="1" dirty="0" smtClean="0">
                  <a:solidFill>
                    <a:schemeClr val="bg1"/>
                  </a:solidFill>
                  <a:latin typeface="Hannotate SC" charset="-122"/>
                  <a:ea typeface="Hannotate SC" charset="-122"/>
                  <a:cs typeface="Hannotate SC" charset="-122"/>
                  <a:sym typeface="Calibri" panose="020F0502020204030204" charset="0"/>
                </a:rPr>
              </a:br>
              <a:r>
                <a:rPr lang="zh-CN" altLang="en-US" sz="2000" b="1" dirty="0" smtClean="0">
                  <a:solidFill>
                    <a:schemeClr val="bg1"/>
                  </a:solidFill>
                  <a:latin typeface="Hannotate SC" charset="-122"/>
                  <a:ea typeface="Hannotate SC" charset="-122"/>
                  <a:cs typeface="Hannotate SC" charset="-122"/>
                  <a:sym typeface="Calibri" panose="020F0502020204030204" charset="0"/>
                </a:rPr>
                <a:t>搜到即看到</a:t>
              </a:r>
              <a:br>
                <a:rPr lang="en-US" altLang="zh-CN" sz="2000" b="1" dirty="0" smtClean="0">
                  <a:solidFill>
                    <a:srgbClr val="FFFFFF"/>
                  </a:solidFill>
                  <a:latin typeface="Hannotate SC" charset="-122"/>
                  <a:ea typeface="Hannotate SC" charset="-122"/>
                  <a:cs typeface="Hannotate SC" charset="-122"/>
                  <a:sym typeface="Calibri" panose="020F0502020204030204" charset="0"/>
                </a:rPr>
              </a:br>
              <a:endParaRPr lang="zh-CN" altLang="en-US" sz="2000" b="1" dirty="0">
                <a:solidFill>
                  <a:srgbClr val="FFFFFF"/>
                </a:solidFill>
                <a:latin typeface="Hannotate SC" charset="-122"/>
                <a:ea typeface="Hannotate SC" charset="-122"/>
                <a:cs typeface="Hannotate SC" charset="-122"/>
                <a:sym typeface="Calibri" panose="020F0502020204030204" charset="0"/>
              </a:endParaRPr>
            </a:p>
          </p:txBody>
        </p:sp>
        <p:sp>
          <p:nvSpPr>
            <p:cNvPr id="8" name="任意多边形 4"/>
            <p:cNvSpPr/>
            <p:nvPr/>
          </p:nvSpPr>
          <p:spPr bwMode="auto">
            <a:xfrm>
              <a:off x="2640322" y="2444885"/>
              <a:ext cx="889008" cy="1457320"/>
            </a:xfrm>
            <a:custGeom>
              <a:avLst/>
              <a:gdLst>
                <a:gd name="connsiteX0" fmla="*/ 381000 w 445294"/>
                <a:gd name="connsiteY0" fmla="*/ 0 h 762000"/>
                <a:gd name="connsiteX1" fmla="*/ 445294 w 445294"/>
                <a:gd name="connsiteY1" fmla="*/ 6482 h 762000"/>
                <a:gd name="connsiteX2" fmla="*/ 445294 w 445294"/>
                <a:gd name="connsiteY2" fmla="*/ 755519 h 762000"/>
                <a:gd name="connsiteX3" fmla="*/ 381000 w 445294"/>
                <a:gd name="connsiteY3" fmla="*/ 762000 h 762000"/>
                <a:gd name="connsiteX4" fmla="*/ 0 w 445294"/>
                <a:gd name="connsiteY4" fmla="*/ 381000 h 762000"/>
                <a:gd name="connsiteX5" fmla="*/ 381000 w 445294"/>
                <a:gd name="connsiteY5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294" h="762000">
                  <a:moveTo>
                    <a:pt x="381000" y="0"/>
                  </a:moveTo>
                  <a:lnTo>
                    <a:pt x="445294" y="6482"/>
                  </a:lnTo>
                  <a:lnTo>
                    <a:pt x="445294" y="755519"/>
                  </a:lnTo>
                  <a:lnTo>
                    <a:pt x="381000" y="762000"/>
                  </a:lnTo>
                  <a:cubicBezTo>
                    <a:pt x="170580" y="762000"/>
                    <a:pt x="0" y="591420"/>
                    <a:pt x="0" y="381000"/>
                  </a:cubicBezTo>
                  <a:cubicBezTo>
                    <a:pt x="0" y="170580"/>
                    <a:pt x="170580" y="0"/>
                    <a:pt x="381000" y="0"/>
                  </a:cubicBezTo>
                  <a:close/>
                </a:path>
              </a:pathLst>
            </a:custGeom>
            <a:pattFill prst="wd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miter lim="800000"/>
            </a:ln>
            <a:effectLst>
              <a:innerShdw blurRad="25400" dist="12700" dir="10800000">
                <a:prstClr val="black">
                  <a:alpha val="20000"/>
                </a:prstClr>
              </a:innerShdw>
            </a:effectLst>
          </p:spPr>
          <p:txBody>
            <a:bodyPr lIns="36000" tIns="0" rIns="0" bIns="144000" anchor="ctr">
              <a:flatTx/>
            </a:bodyPr>
            <a:lstStyle/>
            <a:p>
              <a:pPr algn="ctr" eaLnBrk="0" hangingPunct="0">
                <a:lnSpc>
                  <a:spcPct val="130000"/>
                </a:lnSpc>
                <a:buFontTx/>
                <a:buNone/>
                <a:defRPr/>
              </a:pPr>
              <a:r>
                <a:rPr lang="en-US" altLang="zh-CN" sz="3000" dirty="0" smtClean="0">
                  <a:solidFill>
                    <a:schemeClr val="accent1">
                      <a:lumMod val="75000"/>
                    </a:schemeClr>
                  </a:solidFill>
                  <a:latin typeface="Impact" panose="020B0806030902050204" pitchFamily="2" charset="0"/>
                  <a:ea typeface="微软雅黑" panose="020B0503020204020204" charset="-122"/>
                </a:rPr>
                <a:t>02</a:t>
              </a:r>
              <a:endParaRPr lang="zh-CN" altLang="en-US" sz="3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2" charset="0"/>
                <a:ea typeface="微软雅黑" panose="020B0503020204020204" charset="-122"/>
              </a:endParaRPr>
            </a:p>
          </p:txBody>
        </p:sp>
      </p:grpSp>
      <p:grpSp>
        <p:nvGrpSpPr>
          <p:cNvPr id="9" name="组合 7"/>
          <p:cNvGrpSpPr/>
          <p:nvPr/>
        </p:nvGrpSpPr>
        <p:grpSpPr bwMode="auto">
          <a:xfrm>
            <a:off x="1233207" y="1808058"/>
            <a:ext cx="2183402" cy="3848986"/>
            <a:chOff x="9294435" y="2259649"/>
            <a:chExt cx="1576387" cy="3579812"/>
          </a:xfrm>
        </p:grpSpPr>
        <p:sp>
          <p:nvSpPr>
            <p:cNvPr id="10" name="任意多边形 8"/>
            <p:cNvSpPr>
              <a:spLocks noChangeArrowheads="1"/>
            </p:cNvSpPr>
            <p:nvPr/>
          </p:nvSpPr>
          <p:spPr bwMode="auto">
            <a:xfrm>
              <a:off x="9294435" y="2259649"/>
              <a:ext cx="1576387" cy="3579812"/>
            </a:xfrm>
            <a:custGeom>
              <a:avLst/>
              <a:gdLst>
                <a:gd name="T0" fmla="*/ 398094 w 823912"/>
                <a:gd name="T1" fmla="*/ 0 h 1871662"/>
                <a:gd name="T2" fmla="*/ 2618000 w 823912"/>
                <a:gd name="T3" fmla="*/ 0 h 1871662"/>
                <a:gd name="T4" fmla="*/ 3016094 w 823912"/>
                <a:gd name="T5" fmla="*/ 397821 h 1871662"/>
                <a:gd name="T6" fmla="*/ 3016094 w 823912"/>
                <a:gd name="T7" fmla="*/ 525096 h 1871662"/>
                <a:gd name="T8" fmla="*/ 2931067 w 823912"/>
                <a:gd name="T9" fmla="*/ 498720 h 1871662"/>
                <a:gd name="T10" fmla="*/ 2649981 w 823912"/>
                <a:gd name="T11" fmla="*/ 470402 h 1871662"/>
                <a:gd name="T12" fmla="*/ 1255254 w 823912"/>
                <a:gd name="T13" fmla="*/ 1864170 h 1871662"/>
                <a:gd name="T14" fmla="*/ 2649981 w 823912"/>
                <a:gd name="T15" fmla="*/ 3257938 h 1871662"/>
                <a:gd name="T16" fmla="*/ 2931067 w 823912"/>
                <a:gd name="T17" fmla="*/ 3229625 h 1871662"/>
                <a:gd name="T18" fmla="*/ 3016094 w 823912"/>
                <a:gd name="T19" fmla="*/ 3203246 h 1871662"/>
                <a:gd name="T20" fmla="*/ 3016094 w 823912"/>
                <a:gd name="T21" fmla="*/ 6449064 h 1871662"/>
                <a:gd name="T22" fmla="*/ 2618000 w 823912"/>
                <a:gd name="T23" fmla="*/ 6846885 h 1871662"/>
                <a:gd name="T24" fmla="*/ 398094 w 823912"/>
                <a:gd name="T25" fmla="*/ 6846885 h 1871662"/>
                <a:gd name="T26" fmla="*/ 0 w 823912"/>
                <a:gd name="T27" fmla="*/ 6449064 h 1871662"/>
                <a:gd name="T28" fmla="*/ 0 w 823912"/>
                <a:gd name="T29" fmla="*/ 397821 h 1871662"/>
                <a:gd name="T30" fmla="*/ 398094 w 823912"/>
                <a:gd name="T31" fmla="*/ 0 h 18716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23912"/>
                <a:gd name="T49" fmla="*/ 0 h 1871662"/>
                <a:gd name="T50" fmla="*/ 823912 w 823912"/>
                <a:gd name="T51" fmla="*/ 1871662 h 187166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23912" h="1871662">
                  <a:moveTo>
                    <a:pt x="108748" y="0"/>
                  </a:moveTo>
                  <a:lnTo>
                    <a:pt x="715164" y="0"/>
                  </a:lnTo>
                  <a:cubicBezTo>
                    <a:pt x="775224" y="0"/>
                    <a:pt x="823912" y="48688"/>
                    <a:pt x="823912" y="108748"/>
                  </a:cubicBezTo>
                  <a:lnTo>
                    <a:pt x="823912" y="143540"/>
                  </a:lnTo>
                  <a:lnTo>
                    <a:pt x="800685" y="136330"/>
                  </a:lnTo>
                  <a:cubicBezTo>
                    <a:pt x="775883" y="131254"/>
                    <a:pt x="750203" y="128589"/>
                    <a:pt x="723900" y="128589"/>
                  </a:cubicBezTo>
                  <a:cubicBezTo>
                    <a:pt x="513480" y="128589"/>
                    <a:pt x="342900" y="299169"/>
                    <a:pt x="342900" y="509589"/>
                  </a:cubicBezTo>
                  <a:cubicBezTo>
                    <a:pt x="342900" y="720009"/>
                    <a:pt x="513480" y="890589"/>
                    <a:pt x="723900" y="890589"/>
                  </a:cubicBezTo>
                  <a:cubicBezTo>
                    <a:pt x="750203" y="890589"/>
                    <a:pt x="775883" y="887924"/>
                    <a:pt x="800685" y="882849"/>
                  </a:cubicBezTo>
                  <a:lnTo>
                    <a:pt x="823912" y="875638"/>
                  </a:lnTo>
                  <a:lnTo>
                    <a:pt x="823912" y="1762914"/>
                  </a:lnTo>
                  <a:cubicBezTo>
                    <a:pt x="823912" y="1822974"/>
                    <a:pt x="775224" y="1871662"/>
                    <a:pt x="715164" y="1871662"/>
                  </a:cubicBezTo>
                  <a:lnTo>
                    <a:pt x="108748" y="1871662"/>
                  </a:lnTo>
                  <a:cubicBezTo>
                    <a:pt x="48688" y="1871662"/>
                    <a:pt x="0" y="1822974"/>
                    <a:pt x="0" y="1762914"/>
                  </a:cubicBezTo>
                  <a:lnTo>
                    <a:pt x="0" y="108748"/>
                  </a:lnTo>
                  <a:cubicBezTo>
                    <a:pt x="0" y="48688"/>
                    <a:pt x="48688" y="0"/>
                    <a:pt x="108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dist="12700" dir="8100000" algn="tr" rotWithShape="0">
                <a:srgbClr val="808080">
                  <a:alpha val="39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1800000" rIns="72000" bIns="10800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Hannotate SC" charset="-122"/>
                  <a:ea typeface="Hannotate SC" charset="-122"/>
                  <a:cs typeface="Hannotate SC" charset="-122"/>
                  <a:sym typeface="Calibri" panose="020F0502020204030204" charset="0"/>
                </a:rPr>
                <a:t>精确检索需求资源</a:t>
              </a:r>
              <a:br>
                <a:rPr lang="en-US" altLang="zh-CN" sz="2000" b="1" dirty="0" smtClean="0">
                  <a:solidFill>
                    <a:schemeClr val="bg1"/>
                  </a:solidFill>
                  <a:latin typeface="Hannotate SC" charset="-122"/>
                  <a:ea typeface="Hannotate SC" charset="-122"/>
                  <a:cs typeface="Hannotate SC" charset="-122"/>
                  <a:sym typeface="Calibri" panose="020F0502020204030204" charset="0"/>
                </a:rPr>
              </a:br>
              <a:r>
                <a:rPr lang="zh-CN" altLang="en-US" sz="2000" b="1" dirty="0" smtClean="0">
                  <a:solidFill>
                    <a:schemeClr val="bg1"/>
                  </a:solidFill>
                  <a:latin typeface="Hannotate SC" charset="-122"/>
                  <a:ea typeface="Hannotate SC" charset="-122"/>
                  <a:cs typeface="Hannotate SC" charset="-122"/>
                  <a:sym typeface="Calibri" panose="020F0502020204030204" charset="0"/>
                </a:rPr>
                <a:t>想到即搜到</a:t>
              </a:r>
              <a:endParaRPr lang="zh-CN" altLang="en-US" sz="2000" b="1" dirty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  <a:sym typeface="Calibri" panose="020F0502020204030204" charset="0"/>
              </a:endParaRPr>
            </a:p>
          </p:txBody>
        </p:sp>
        <p:sp>
          <p:nvSpPr>
            <p:cNvPr id="11" name="任意多边形 9"/>
            <p:cNvSpPr/>
            <p:nvPr/>
          </p:nvSpPr>
          <p:spPr bwMode="auto">
            <a:xfrm>
              <a:off x="9997982" y="2531274"/>
              <a:ext cx="851622" cy="1457320"/>
            </a:xfrm>
            <a:custGeom>
              <a:avLst/>
              <a:gdLst>
                <a:gd name="connsiteX0" fmla="*/ 381000 w 445294"/>
                <a:gd name="connsiteY0" fmla="*/ 0 h 762000"/>
                <a:gd name="connsiteX1" fmla="*/ 445294 w 445294"/>
                <a:gd name="connsiteY1" fmla="*/ 6482 h 762000"/>
                <a:gd name="connsiteX2" fmla="*/ 445294 w 445294"/>
                <a:gd name="connsiteY2" fmla="*/ 755519 h 762000"/>
                <a:gd name="connsiteX3" fmla="*/ 381000 w 445294"/>
                <a:gd name="connsiteY3" fmla="*/ 762000 h 762000"/>
                <a:gd name="connsiteX4" fmla="*/ 0 w 445294"/>
                <a:gd name="connsiteY4" fmla="*/ 381000 h 762000"/>
                <a:gd name="connsiteX5" fmla="*/ 381000 w 445294"/>
                <a:gd name="connsiteY5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294" h="762000">
                  <a:moveTo>
                    <a:pt x="381000" y="0"/>
                  </a:moveTo>
                  <a:lnTo>
                    <a:pt x="445294" y="6482"/>
                  </a:lnTo>
                  <a:lnTo>
                    <a:pt x="445294" y="755519"/>
                  </a:lnTo>
                  <a:lnTo>
                    <a:pt x="381000" y="762000"/>
                  </a:lnTo>
                  <a:cubicBezTo>
                    <a:pt x="170580" y="762000"/>
                    <a:pt x="0" y="591420"/>
                    <a:pt x="0" y="381000"/>
                  </a:cubicBezTo>
                  <a:cubicBezTo>
                    <a:pt x="0" y="170580"/>
                    <a:pt x="170580" y="0"/>
                    <a:pt x="381000" y="0"/>
                  </a:cubicBezTo>
                  <a:close/>
                </a:path>
              </a:pathLst>
            </a:custGeom>
            <a:pattFill prst="wdUpDiag">
              <a:fgClr>
                <a:schemeClr val="bg1">
                  <a:lumMod val="85000"/>
                </a:schemeClr>
              </a:fgClr>
              <a:bgClr>
                <a:srgbClr val="FFFFFF"/>
              </a:bgClr>
            </a:pattFill>
            <a:ln w="9525">
              <a:miter lim="800000"/>
            </a:ln>
            <a:effectLst>
              <a:innerShdw blurRad="25400" dist="12700" dir="10800000">
                <a:prstClr val="black">
                  <a:alpha val="20000"/>
                </a:prstClr>
              </a:innerShdw>
            </a:effectLst>
          </p:spPr>
          <p:txBody>
            <a:bodyPr lIns="36000" tIns="0" rIns="0" bIns="144000" anchor="ctr">
              <a:flatTx/>
            </a:bodyPr>
            <a:lstStyle/>
            <a:p>
              <a:pPr algn="ctr" eaLnBrk="0" hangingPunct="0">
                <a:lnSpc>
                  <a:spcPct val="130000"/>
                </a:lnSpc>
                <a:buFontTx/>
                <a:buNone/>
                <a:defRPr/>
              </a:pPr>
              <a:r>
                <a:rPr lang="en-US" altLang="zh-CN" sz="3000" dirty="0" smtClean="0">
                  <a:solidFill>
                    <a:schemeClr val="accent1">
                      <a:lumMod val="75000"/>
                    </a:schemeClr>
                  </a:solidFill>
                  <a:latin typeface="Impact" panose="020B0806030902050204" pitchFamily="2" charset="0"/>
                  <a:ea typeface="微软雅黑" panose="020B0503020204020204" charset="-122"/>
                </a:rPr>
                <a:t>01</a:t>
              </a:r>
              <a:endParaRPr lang="zh-CN" altLang="en-US" sz="3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2" charset="0"/>
                <a:ea typeface="微软雅黑" panose="020B0503020204020204" charset="-122"/>
              </a:endParaRPr>
            </a:p>
          </p:txBody>
        </p:sp>
      </p:grpSp>
      <p:grpSp>
        <p:nvGrpSpPr>
          <p:cNvPr id="12" name="组合 7"/>
          <p:cNvGrpSpPr/>
          <p:nvPr/>
        </p:nvGrpSpPr>
        <p:grpSpPr bwMode="auto">
          <a:xfrm>
            <a:off x="8640373" y="1808058"/>
            <a:ext cx="2183402" cy="3848986"/>
            <a:chOff x="9294435" y="2259649"/>
            <a:chExt cx="1576387" cy="3579812"/>
          </a:xfrm>
        </p:grpSpPr>
        <p:sp>
          <p:nvSpPr>
            <p:cNvPr id="13" name="任意多边形 8"/>
            <p:cNvSpPr>
              <a:spLocks noChangeArrowheads="1"/>
            </p:cNvSpPr>
            <p:nvPr/>
          </p:nvSpPr>
          <p:spPr bwMode="auto">
            <a:xfrm>
              <a:off x="9294435" y="2259649"/>
              <a:ext cx="1576387" cy="3579812"/>
            </a:xfrm>
            <a:custGeom>
              <a:avLst/>
              <a:gdLst>
                <a:gd name="T0" fmla="*/ 398094 w 823912"/>
                <a:gd name="T1" fmla="*/ 0 h 1871662"/>
                <a:gd name="T2" fmla="*/ 2618000 w 823912"/>
                <a:gd name="T3" fmla="*/ 0 h 1871662"/>
                <a:gd name="T4" fmla="*/ 3016094 w 823912"/>
                <a:gd name="T5" fmla="*/ 397821 h 1871662"/>
                <a:gd name="T6" fmla="*/ 3016094 w 823912"/>
                <a:gd name="T7" fmla="*/ 525096 h 1871662"/>
                <a:gd name="T8" fmla="*/ 2931067 w 823912"/>
                <a:gd name="T9" fmla="*/ 498720 h 1871662"/>
                <a:gd name="T10" fmla="*/ 2649981 w 823912"/>
                <a:gd name="T11" fmla="*/ 470402 h 1871662"/>
                <a:gd name="T12" fmla="*/ 1255254 w 823912"/>
                <a:gd name="T13" fmla="*/ 1864170 h 1871662"/>
                <a:gd name="T14" fmla="*/ 2649981 w 823912"/>
                <a:gd name="T15" fmla="*/ 3257938 h 1871662"/>
                <a:gd name="T16" fmla="*/ 2931067 w 823912"/>
                <a:gd name="T17" fmla="*/ 3229625 h 1871662"/>
                <a:gd name="T18" fmla="*/ 3016094 w 823912"/>
                <a:gd name="T19" fmla="*/ 3203246 h 1871662"/>
                <a:gd name="T20" fmla="*/ 3016094 w 823912"/>
                <a:gd name="T21" fmla="*/ 6449064 h 1871662"/>
                <a:gd name="T22" fmla="*/ 2618000 w 823912"/>
                <a:gd name="T23" fmla="*/ 6846885 h 1871662"/>
                <a:gd name="T24" fmla="*/ 398094 w 823912"/>
                <a:gd name="T25" fmla="*/ 6846885 h 1871662"/>
                <a:gd name="T26" fmla="*/ 0 w 823912"/>
                <a:gd name="T27" fmla="*/ 6449064 h 1871662"/>
                <a:gd name="T28" fmla="*/ 0 w 823912"/>
                <a:gd name="T29" fmla="*/ 397821 h 1871662"/>
                <a:gd name="T30" fmla="*/ 398094 w 823912"/>
                <a:gd name="T31" fmla="*/ 0 h 18716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23912"/>
                <a:gd name="T49" fmla="*/ 0 h 1871662"/>
                <a:gd name="T50" fmla="*/ 823912 w 823912"/>
                <a:gd name="T51" fmla="*/ 1871662 h 187166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23912" h="1871662">
                  <a:moveTo>
                    <a:pt x="108748" y="0"/>
                  </a:moveTo>
                  <a:lnTo>
                    <a:pt x="715164" y="0"/>
                  </a:lnTo>
                  <a:cubicBezTo>
                    <a:pt x="775224" y="0"/>
                    <a:pt x="823912" y="48688"/>
                    <a:pt x="823912" y="108748"/>
                  </a:cubicBezTo>
                  <a:lnTo>
                    <a:pt x="823912" y="143540"/>
                  </a:lnTo>
                  <a:lnTo>
                    <a:pt x="800685" y="136330"/>
                  </a:lnTo>
                  <a:cubicBezTo>
                    <a:pt x="775883" y="131254"/>
                    <a:pt x="750203" y="128589"/>
                    <a:pt x="723900" y="128589"/>
                  </a:cubicBezTo>
                  <a:cubicBezTo>
                    <a:pt x="513480" y="128589"/>
                    <a:pt x="342900" y="299169"/>
                    <a:pt x="342900" y="509589"/>
                  </a:cubicBezTo>
                  <a:cubicBezTo>
                    <a:pt x="342900" y="720009"/>
                    <a:pt x="513480" y="890589"/>
                    <a:pt x="723900" y="890589"/>
                  </a:cubicBezTo>
                  <a:cubicBezTo>
                    <a:pt x="750203" y="890589"/>
                    <a:pt x="775883" y="887924"/>
                    <a:pt x="800685" y="882849"/>
                  </a:cubicBezTo>
                  <a:lnTo>
                    <a:pt x="823912" y="875638"/>
                  </a:lnTo>
                  <a:lnTo>
                    <a:pt x="823912" y="1762914"/>
                  </a:lnTo>
                  <a:cubicBezTo>
                    <a:pt x="823912" y="1822974"/>
                    <a:pt x="775224" y="1871662"/>
                    <a:pt x="715164" y="1871662"/>
                  </a:cubicBezTo>
                  <a:lnTo>
                    <a:pt x="108748" y="1871662"/>
                  </a:lnTo>
                  <a:cubicBezTo>
                    <a:pt x="48688" y="1871662"/>
                    <a:pt x="0" y="1822974"/>
                    <a:pt x="0" y="1762914"/>
                  </a:cubicBezTo>
                  <a:lnTo>
                    <a:pt x="0" y="108748"/>
                  </a:lnTo>
                  <a:cubicBezTo>
                    <a:pt x="0" y="48688"/>
                    <a:pt x="48688" y="0"/>
                    <a:pt x="108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dist="12700" dir="8100000" algn="tr" rotWithShape="0">
                <a:srgbClr val="808080">
                  <a:alpha val="39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1800000" rIns="72000" bIns="10800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Hannotate SC" charset="-122"/>
                  <a:ea typeface="Hannotate SC" charset="-122"/>
                  <a:cs typeface="Hannotate SC" charset="-122"/>
                  <a:sym typeface="Calibri" panose="020F0502020204030204" charset="0"/>
                </a:rPr>
                <a:t>多方式获取资源</a:t>
              </a:r>
              <a:br>
                <a:rPr lang="en-US" altLang="zh-CN" sz="2000" b="1" dirty="0" smtClean="0">
                  <a:solidFill>
                    <a:schemeClr val="bg1"/>
                  </a:solidFill>
                  <a:latin typeface="Hannotate SC" charset="-122"/>
                  <a:ea typeface="Hannotate SC" charset="-122"/>
                  <a:cs typeface="Hannotate SC" charset="-122"/>
                  <a:sym typeface="Calibri" panose="020F0502020204030204" charset="0"/>
                </a:rPr>
              </a:br>
              <a:r>
                <a:rPr lang="zh-CN" altLang="en-US" sz="2000" b="1" dirty="0" smtClean="0">
                  <a:solidFill>
                    <a:schemeClr val="bg1"/>
                  </a:solidFill>
                  <a:latin typeface="Hannotate SC" charset="-122"/>
                  <a:ea typeface="Hannotate SC" charset="-122"/>
                  <a:cs typeface="Hannotate SC" charset="-122"/>
                  <a:sym typeface="Calibri" panose="020F0502020204030204" charset="0"/>
                </a:rPr>
                <a:t>看到即得到</a:t>
              </a:r>
              <a:endParaRPr lang="zh-CN" altLang="en-US" sz="2000" b="1" dirty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  <a:sym typeface="Calibri" panose="020F0502020204030204" charset="0"/>
              </a:endParaRPr>
            </a:p>
          </p:txBody>
        </p:sp>
        <p:sp>
          <p:nvSpPr>
            <p:cNvPr id="14" name="任意多边形 9"/>
            <p:cNvSpPr/>
            <p:nvPr/>
          </p:nvSpPr>
          <p:spPr bwMode="auto">
            <a:xfrm>
              <a:off x="9997982" y="2531274"/>
              <a:ext cx="851622" cy="1457320"/>
            </a:xfrm>
            <a:custGeom>
              <a:avLst/>
              <a:gdLst>
                <a:gd name="connsiteX0" fmla="*/ 381000 w 445294"/>
                <a:gd name="connsiteY0" fmla="*/ 0 h 762000"/>
                <a:gd name="connsiteX1" fmla="*/ 445294 w 445294"/>
                <a:gd name="connsiteY1" fmla="*/ 6482 h 762000"/>
                <a:gd name="connsiteX2" fmla="*/ 445294 w 445294"/>
                <a:gd name="connsiteY2" fmla="*/ 755519 h 762000"/>
                <a:gd name="connsiteX3" fmla="*/ 381000 w 445294"/>
                <a:gd name="connsiteY3" fmla="*/ 762000 h 762000"/>
                <a:gd name="connsiteX4" fmla="*/ 0 w 445294"/>
                <a:gd name="connsiteY4" fmla="*/ 381000 h 762000"/>
                <a:gd name="connsiteX5" fmla="*/ 381000 w 445294"/>
                <a:gd name="connsiteY5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294" h="762000">
                  <a:moveTo>
                    <a:pt x="381000" y="0"/>
                  </a:moveTo>
                  <a:lnTo>
                    <a:pt x="445294" y="6482"/>
                  </a:lnTo>
                  <a:lnTo>
                    <a:pt x="445294" y="755519"/>
                  </a:lnTo>
                  <a:lnTo>
                    <a:pt x="381000" y="762000"/>
                  </a:lnTo>
                  <a:cubicBezTo>
                    <a:pt x="170580" y="762000"/>
                    <a:pt x="0" y="591420"/>
                    <a:pt x="0" y="381000"/>
                  </a:cubicBezTo>
                  <a:cubicBezTo>
                    <a:pt x="0" y="170580"/>
                    <a:pt x="170580" y="0"/>
                    <a:pt x="381000" y="0"/>
                  </a:cubicBezTo>
                  <a:close/>
                </a:path>
              </a:pathLst>
            </a:custGeom>
            <a:pattFill prst="wdUpDiag">
              <a:fgClr>
                <a:schemeClr val="bg1">
                  <a:lumMod val="85000"/>
                </a:schemeClr>
              </a:fgClr>
              <a:bgClr>
                <a:srgbClr val="FFFFFF"/>
              </a:bgClr>
            </a:pattFill>
            <a:ln w="9525">
              <a:miter lim="800000"/>
            </a:ln>
            <a:effectLst>
              <a:innerShdw blurRad="25400" dist="12700" dir="10800000">
                <a:prstClr val="black">
                  <a:alpha val="20000"/>
                </a:prstClr>
              </a:innerShdw>
            </a:effectLst>
          </p:spPr>
          <p:txBody>
            <a:bodyPr lIns="36000" tIns="0" rIns="0" bIns="144000" anchor="ctr">
              <a:flatTx/>
            </a:bodyPr>
            <a:lstStyle/>
            <a:p>
              <a:pPr algn="ctr" eaLnBrk="0" hangingPunct="0">
                <a:lnSpc>
                  <a:spcPct val="130000"/>
                </a:lnSpc>
                <a:buFontTx/>
                <a:buNone/>
                <a:defRPr/>
              </a:pPr>
              <a:r>
                <a:rPr lang="en-US" altLang="zh-CN" sz="3000" dirty="0" smtClean="0">
                  <a:solidFill>
                    <a:schemeClr val="accent1">
                      <a:lumMod val="75000"/>
                    </a:schemeClr>
                  </a:solidFill>
                  <a:latin typeface="Impact" panose="020B0806030902050204" pitchFamily="2" charset="0"/>
                  <a:ea typeface="微软雅黑" panose="020B0503020204020204" charset="-122"/>
                </a:rPr>
                <a:t>03</a:t>
              </a:r>
              <a:endParaRPr lang="zh-CN" altLang="en-US" sz="3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2" charset="0"/>
                <a:ea typeface="微软雅黑" panose="020B0503020204020204" charset="-122"/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-547428" y="190825"/>
            <a:ext cx="12739428" cy="1125538"/>
            <a:chOff x="-547428" y="190825"/>
            <a:chExt cx="12739428" cy="1125538"/>
          </a:xfrm>
        </p:grpSpPr>
        <p:sp>
          <p:nvSpPr>
            <p:cNvPr id="17" name="Title 1"/>
            <p:cNvSpPr txBox="1"/>
            <p:nvPr/>
          </p:nvSpPr>
          <p:spPr>
            <a:xfrm>
              <a:off x="-547428" y="190825"/>
              <a:ext cx="5970215" cy="112553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defTabSz="1176655"/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读秀－</a:t>
              </a:r>
              <a:r>
                <a:rPr lang="zh-CN" altLang="en-US" sz="32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中文图书资源库</a:t>
              </a:r>
              <a:endParaRPr lang="en-GB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endParaRPr>
            </a:p>
          </p:txBody>
        </p:sp>
        <p:cxnSp>
          <p:nvCxnSpPr>
            <p:cNvPr id="18" name="直接连接符 32"/>
            <p:cNvCxnSpPr/>
            <p:nvPr/>
          </p:nvCxnSpPr>
          <p:spPr>
            <a:xfrm>
              <a:off x="0" y="1117600"/>
              <a:ext cx="1219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990568" y="2135246"/>
            <a:ext cx="10210863" cy="1531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charset="0"/>
              </a:defRPr>
            </a:lvl1pPr>
            <a:lvl2pPr marL="742950" indent="-28575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charset="0"/>
              </a:defRPr>
            </a:lvl2pPr>
            <a:lvl3pPr marL="11430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  <a:sym typeface="微软雅黑" panose="020B0503020204020204" charset="-122"/>
              </a:rPr>
              <a:t>感谢您对超星集团的支持！</a:t>
            </a:r>
            <a:endParaRPr lang="en-US" altLang="zh-CN" sz="4000" b="1" dirty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  <a:sym typeface="微软雅黑" panose="020B0503020204020204" charset="-122"/>
            </a:endParaRPr>
          </a:p>
          <a:p>
            <a:pPr algn="ctr" eaLnBrk="1" hangingPunct="1">
              <a:spcBef>
                <a:spcPct val="0"/>
              </a:spcBef>
              <a:buSzTx/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  <a:sym typeface="微软雅黑" panose="020B0503020204020204" charset="-122"/>
              </a:rPr>
              <a:t>我们将竭诚为您提供最优质的产品和服务！</a:t>
            </a:r>
            <a:endParaRPr lang="zh-CN" altLang="en-US" sz="4000" b="1" dirty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  <a:sym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57785" y="5329241"/>
            <a:ext cx="5706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                          工作邮箱：</a:t>
            </a:r>
            <a:br>
              <a:rPr kumimoji="1" lang="en-US" altLang="zh-CN" sz="2800" b="1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</a:br>
            <a:r>
              <a:rPr kumimoji="1" lang="en-US" altLang="zh-CN" sz="2800" b="1" dirty="0" err="1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zhangyongfeng@chaoxing.com</a:t>
            </a:r>
            <a:endParaRPr kumimoji="1" lang="zh-CN" altLang="en-US" sz="2800" b="1" dirty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27" y="665648"/>
            <a:ext cx="10582343" cy="551605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4019445" y="3659734"/>
            <a:ext cx="2578667" cy="633306"/>
          </a:xfrm>
          <a:prstGeom prst="flowChartAlternateProcess">
            <a:avLst/>
          </a:prstGeom>
          <a:solidFill>
            <a:schemeClr val="bg1">
              <a:lumMod val="65000"/>
              <a:alpha val="50000"/>
            </a:schemeClr>
          </a:solidFill>
          <a:ln w="28575" algn="ctr">
            <a:noFill/>
            <a:round/>
          </a:ln>
        </p:spPr>
        <p:txBody>
          <a:bodyPr wrap="none" anchor="ctr"/>
          <a:lstStyle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92480" y="716279"/>
            <a:ext cx="1844040" cy="546542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274520" y="622529"/>
            <a:ext cx="2338360" cy="546542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endParaRPr kumimoji="1" lang="zh-CN" altLang="en-US"/>
          </a:p>
        </p:txBody>
      </p:sp>
      <p:sp>
        <p:nvSpPr>
          <p:cNvPr id="13" name="圆角矩形标注 12"/>
          <p:cNvSpPr/>
          <p:nvPr/>
        </p:nvSpPr>
        <p:spPr>
          <a:xfrm>
            <a:off x="4239147" y="2107664"/>
            <a:ext cx="1584176" cy="453660"/>
          </a:xfrm>
          <a:prstGeom prst="wedgeRoundRectCallout">
            <a:avLst>
              <a:gd name="adj1" fmla="val -46446"/>
              <a:gd name="adj2" fmla="val 86513"/>
              <a:gd name="adj3" fmla="val 16667"/>
            </a:avLst>
          </a:prstGeom>
          <a:solidFill>
            <a:schemeClr val="accent1">
              <a:lumMod val="75000"/>
              <a:alpha val="70000"/>
            </a:schemeClr>
          </a:solidFill>
          <a:ln w="381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点击 题名</a:t>
            </a:r>
            <a:endParaRPr lang="en-US" altLang="zh-CN" b="1" dirty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5925994" y="4293040"/>
            <a:ext cx="1344236" cy="473831"/>
          </a:xfrm>
          <a:prstGeom prst="wedgeRoundRectCallout">
            <a:avLst>
              <a:gd name="adj1" fmla="val -46446"/>
              <a:gd name="adj2" fmla="val -111688"/>
              <a:gd name="adj3" fmla="val 16667"/>
            </a:avLst>
          </a:prstGeom>
          <a:solidFill>
            <a:schemeClr val="accent1">
              <a:lumMod val="75000"/>
              <a:alpha val="70000"/>
            </a:schemeClr>
          </a:solidFill>
          <a:ln w="381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目次检索</a:t>
            </a:r>
            <a:endParaRPr lang="en-US" altLang="zh-CN" b="1" dirty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</p:spTree>
  </p:cSld>
  <p:clrMapOvr>
    <a:masterClrMapping/>
  </p:clrMapOvr>
  <p:transition spd="med" advClick="0" advTm="3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885" y="684988"/>
            <a:ext cx="9904142" cy="54820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1264920" y="4053840"/>
            <a:ext cx="7101840" cy="2113188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</p:spTree>
  </p:cSld>
  <p:clrMapOvr>
    <a:masterClrMapping/>
  </p:clrMapOvr>
  <p:transition spd="med" advClick="0" advTm="3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5912" y="2"/>
            <a:ext cx="942459" cy="1105247"/>
          </a:xfrm>
          <a:prstGeom prst="rect">
            <a:avLst/>
          </a:prstGeom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140849" y="1807614"/>
            <a:ext cx="3639882" cy="1008063"/>
          </a:xfrm>
          <a:prstGeom prst="wedgeRectCallout">
            <a:avLst>
              <a:gd name="adj1" fmla="val 38077"/>
              <a:gd name="adj2" fmla="val -139448"/>
            </a:avLst>
          </a:prstGeom>
          <a:solidFill>
            <a:schemeClr val="accent1">
              <a:lumMod val="75000"/>
              <a:alpha val="70000"/>
            </a:schemeClr>
          </a:solidFill>
          <a:ln w="381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图书的书名页、版权页、前言页、目录页和部分正文页进行在线试读</a:t>
            </a:r>
            <a:endParaRPr lang="zh-CN" altLang="en-US" b="1" dirty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0" y="684988"/>
            <a:ext cx="9904142" cy="54820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8382000" y="684988"/>
            <a:ext cx="2651760" cy="1570532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</p:spTree>
  </p:cSld>
  <p:clrMapOvr>
    <a:masterClrMapping/>
  </p:clrMapOvr>
  <p:transition spd="med" advClick="0" advTm="3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785189" y="2289237"/>
            <a:ext cx="4625727" cy="1070917"/>
            <a:chOff x="785189" y="2289237"/>
            <a:chExt cx="4625727" cy="1070917"/>
          </a:xfrm>
        </p:grpSpPr>
        <p:sp>
          <p:nvSpPr>
            <p:cNvPr id="26" name="TextBox 25"/>
            <p:cNvSpPr txBox="1"/>
            <p:nvPr/>
          </p:nvSpPr>
          <p:spPr>
            <a:xfrm>
              <a:off x="821872" y="2289237"/>
              <a:ext cx="350718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本馆馆藏纸书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endParaRPr>
            </a:p>
            <a:p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  通过挂接</a:t>
              </a:r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OPAC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系统，来获取所在图书馆的纸质图书资源。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20070184">
              <a:off x="4665270" y="2557149"/>
              <a:ext cx="745646" cy="803005"/>
            </a:xfrm>
            <a:custGeom>
              <a:avLst/>
              <a:gdLst/>
              <a:ahLst/>
              <a:cxnLst/>
              <a:rect l="l" t="t" r="r" b="b"/>
              <a:pathLst>
                <a:path w="212271" h="228600">
                  <a:moveTo>
                    <a:pt x="16328" y="81643"/>
                  </a:moveTo>
                  <a:lnTo>
                    <a:pt x="16328" y="212272"/>
                  </a:lnTo>
                  <a:lnTo>
                    <a:pt x="195943" y="212272"/>
                  </a:lnTo>
                  <a:lnTo>
                    <a:pt x="195943" y="81643"/>
                  </a:lnTo>
                  <a:close/>
                  <a:moveTo>
                    <a:pt x="151039" y="16329"/>
                  </a:moveTo>
                  <a:cubicBezTo>
                    <a:pt x="149848" y="16329"/>
                    <a:pt x="148870" y="16712"/>
                    <a:pt x="148105" y="17477"/>
                  </a:cubicBezTo>
                  <a:cubicBezTo>
                    <a:pt x="147340" y="18242"/>
                    <a:pt x="146957" y="19220"/>
                    <a:pt x="146957" y="20411"/>
                  </a:cubicBezTo>
                  <a:lnTo>
                    <a:pt x="146957" y="57150"/>
                  </a:lnTo>
                  <a:cubicBezTo>
                    <a:pt x="146957" y="58341"/>
                    <a:pt x="147340" y="59319"/>
                    <a:pt x="148105" y="60084"/>
                  </a:cubicBezTo>
                  <a:cubicBezTo>
                    <a:pt x="148870" y="60850"/>
                    <a:pt x="149848" y="61232"/>
                    <a:pt x="151039" y="61232"/>
                  </a:cubicBezTo>
                  <a:lnTo>
                    <a:pt x="159203" y="61232"/>
                  </a:lnTo>
                  <a:cubicBezTo>
                    <a:pt x="160394" y="61232"/>
                    <a:pt x="161372" y="60850"/>
                    <a:pt x="162137" y="60084"/>
                  </a:cubicBezTo>
                  <a:cubicBezTo>
                    <a:pt x="162903" y="59319"/>
                    <a:pt x="163285" y="58341"/>
                    <a:pt x="163285" y="57150"/>
                  </a:cubicBezTo>
                  <a:lnTo>
                    <a:pt x="163285" y="20411"/>
                  </a:lnTo>
                  <a:cubicBezTo>
                    <a:pt x="163285" y="19220"/>
                    <a:pt x="162903" y="18242"/>
                    <a:pt x="162137" y="17477"/>
                  </a:cubicBezTo>
                  <a:cubicBezTo>
                    <a:pt x="161372" y="16712"/>
                    <a:pt x="160394" y="16329"/>
                    <a:pt x="159203" y="16329"/>
                  </a:cubicBezTo>
                  <a:close/>
                  <a:moveTo>
                    <a:pt x="53068" y="16329"/>
                  </a:moveTo>
                  <a:cubicBezTo>
                    <a:pt x="51877" y="16329"/>
                    <a:pt x="50899" y="16712"/>
                    <a:pt x="50134" y="17477"/>
                  </a:cubicBezTo>
                  <a:cubicBezTo>
                    <a:pt x="49368" y="18242"/>
                    <a:pt x="48985" y="19220"/>
                    <a:pt x="48985" y="20411"/>
                  </a:cubicBezTo>
                  <a:lnTo>
                    <a:pt x="48985" y="57150"/>
                  </a:lnTo>
                  <a:cubicBezTo>
                    <a:pt x="48985" y="58341"/>
                    <a:pt x="49368" y="59319"/>
                    <a:pt x="50134" y="60084"/>
                  </a:cubicBezTo>
                  <a:cubicBezTo>
                    <a:pt x="50899" y="60850"/>
                    <a:pt x="51877" y="61232"/>
                    <a:pt x="53068" y="61232"/>
                  </a:cubicBezTo>
                  <a:lnTo>
                    <a:pt x="61232" y="61232"/>
                  </a:lnTo>
                  <a:cubicBezTo>
                    <a:pt x="62423" y="61232"/>
                    <a:pt x="63401" y="60850"/>
                    <a:pt x="64166" y="60084"/>
                  </a:cubicBezTo>
                  <a:cubicBezTo>
                    <a:pt x="64931" y="59319"/>
                    <a:pt x="65314" y="58341"/>
                    <a:pt x="65314" y="57150"/>
                  </a:cubicBezTo>
                  <a:lnTo>
                    <a:pt x="65314" y="20411"/>
                  </a:lnTo>
                  <a:cubicBezTo>
                    <a:pt x="65314" y="19220"/>
                    <a:pt x="64931" y="18242"/>
                    <a:pt x="64166" y="17477"/>
                  </a:cubicBezTo>
                  <a:cubicBezTo>
                    <a:pt x="63401" y="16712"/>
                    <a:pt x="62423" y="16329"/>
                    <a:pt x="61232" y="16329"/>
                  </a:cubicBezTo>
                  <a:close/>
                  <a:moveTo>
                    <a:pt x="53068" y="0"/>
                  </a:moveTo>
                  <a:lnTo>
                    <a:pt x="61232" y="0"/>
                  </a:lnTo>
                  <a:cubicBezTo>
                    <a:pt x="66845" y="0"/>
                    <a:pt x="71650" y="1999"/>
                    <a:pt x="75647" y="5996"/>
                  </a:cubicBezTo>
                  <a:cubicBezTo>
                    <a:pt x="79644" y="9993"/>
                    <a:pt x="81643" y="14798"/>
                    <a:pt x="81643" y="20411"/>
                  </a:cubicBezTo>
                  <a:lnTo>
                    <a:pt x="81643" y="32657"/>
                  </a:lnTo>
                  <a:lnTo>
                    <a:pt x="130628" y="32657"/>
                  </a:lnTo>
                  <a:lnTo>
                    <a:pt x="130628" y="20411"/>
                  </a:lnTo>
                  <a:cubicBezTo>
                    <a:pt x="130628" y="14798"/>
                    <a:pt x="132627" y="9993"/>
                    <a:pt x="136624" y="5996"/>
                  </a:cubicBezTo>
                  <a:cubicBezTo>
                    <a:pt x="140621" y="1999"/>
                    <a:pt x="145426" y="0"/>
                    <a:pt x="151039" y="0"/>
                  </a:cubicBezTo>
                  <a:lnTo>
                    <a:pt x="159203" y="0"/>
                  </a:lnTo>
                  <a:cubicBezTo>
                    <a:pt x="164816" y="0"/>
                    <a:pt x="169621" y="1999"/>
                    <a:pt x="173618" y="5996"/>
                  </a:cubicBezTo>
                  <a:cubicBezTo>
                    <a:pt x="177615" y="9993"/>
                    <a:pt x="179614" y="14798"/>
                    <a:pt x="179614" y="20411"/>
                  </a:cubicBezTo>
                  <a:lnTo>
                    <a:pt x="179614" y="32657"/>
                  </a:lnTo>
                  <a:lnTo>
                    <a:pt x="195943" y="32657"/>
                  </a:lnTo>
                  <a:cubicBezTo>
                    <a:pt x="200365" y="32657"/>
                    <a:pt x="204192" y="34273"/>
                    <a:pt x="207424" y="37505"/>
                  </a:cubicBezTo>
                  <a:cubicBezTo>
                    <a:pt x="210655" y="40737"/>
                    <a:pt x="212271" y="44564"/>
                    <a:pt x="212271" y="48986"/>
                  </a:cubicBezTo>
                  <a:lnTo>
                    <a:pt x="212271" y="212272"/>
                  </a:lnTo>
                  <a:cubicBezTo>
                    <a:pt x="212271" y="216694"/>
                    <a:pt x="210655" y="220521"/>
                    <a:pt x="207424" y="223753"/>
                  </a:cubicBezTo>
                  <a:cubicBezTo>
                    <a:pt x="204192" y="226984"/>
                    <a:pt x="200365" y="228600"/>
                    <a:pt x="195943" y="228600"/>
                  </a:cubicBezTo>
                  <a:lnTo>
                    <a:pt x="16328" y="228600"/>
                  </a:lnTo>
                  <a:cubicBezTo>
                    <a:pt x="11906" y="228600"/>
                    <a:pt x="8079" y="226984"/>
                    <a:pt x="4847" y="223753"/>
                  </a:cubicBezTo>
                  <a:cubicBezTo>
                    <a:pt x="1616" y="220521"/>
                    <a:pt x="0" y="216694"/>
                    <a:pt x="0" y="212272"/>
                  </a:cubicBezTo>
                  <a:lnTo>
                    <a:pt x="0" y="48986"/>
                  </a:lnTo>
                  <a:cubicBezTo>
                    <a:pt x="0" y="44564"/>
                    <a:pt x="1616" y="40737"/>
                    <a:pt x="4847" y="37505"/>
                  </a:cubicBezTo>
                  <a:cubicBezTo>
                    <a:pt x="8079" y="34273"/>
                    <a:pt x="11906" y="32657"/>
                    <a:pt x="16328" y="32657"/>
                  </a:cubicBezTo>
                  <a:lnTo>
                    <a:pt x="32657" y="32657"/>
                  </a:lnTo>
                  <a:lnTo>
                    <a:pt x="32657" y="20411"/>
                  </a:lnTo>
                  <a:cubicBezTo>
                    <a:pt x="32657" y="14798"/>
                    <a:pt x="34655" y="9993"/>
                    <a:pt x="38653" y="5996"/>
                  </a:cubicBezTo>
                  <a:cubicBezTo>
                    <a:pt x="42650" y="1999"/>
                    <a:pt x="47455" y="0"/>
                    <a:pt x="530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en-AU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85189" y="2289237"/>
              <a:ext cx="337512" cy="255389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01</a:t>
              </a:r>
              <a:endPara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785189" y="4388004"/>
            <a:ext cx="4625571" cy="1042081"/>
            <a:chOff x="785189" y="4388004"/>
            <a:chExt cx="4625571" cy="1042081"/>
          </a:xfrm>
        </p:grpSpPr>
        <p:sp>
          <p:nvSpPr>
            <p:cNvPr id="29" name="TextBox 28"/>
            <p:cNvSpPr txBox="1"/>
            <p:nvPr/>
          </p:nvSpPr>
          <p:spPr>
            <a:xfrm>
              <a:off x="1206625" y="4388004"/>
              <a:ext cx="312242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文献传递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endParaRPr>
            </a:p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 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 通过邮箱轻松获取需求资源，方便快捷。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>
              <a:off x="4665425" y="4684750"/>
              <a:ext cx="745335" cy="745335"/>
            </a:xfrm>
            <a:custGeom>
              <a:avLst/>
              <a:gdLst/>
              <a:ahLst/>
              <a:cxnLst/>
              <a:rect l="l" t="t" r="r" b="b"/>
              <a:pathLst>
                <a:path w="228600" h="228600">
                  <a:moveTo>
                    <a:pt x="62253" y="70672"/>
                  </a:moveTo>
                  <a:cubicBezTo>
                    <a:pt x="53068" y="74414"/>
                    <a:pt x="44946" y="79815"/>
                    <a:pt x="37888" y="86873"/>
                  </a:cubicBezTo>
                  <a:cubicBezTo>
                    <a:pt x="30829" y="93932"/>
                    <a:pt x="25429" y="102054"/>
                    <a:pt x="21687" y="111239"/>
                  </a:cubicBezTo>
                  <a:cubicBezTo>
                    <a:pt x="20836" y="113365"/>
                    <a:pt x="20836" y="115448"/>
                    <a:pt x="21687" y="117489"/>
                  </a:cubicBezTo>
                  <a:cubicBezTo>
                    <a:pt x="22537" y="119531"/>
                    <a:pt x="24025" y="120976"/>
                    <a:pt x="26151" y="121827"/>
                  </a:cubicBezTo>
                  <a:cubicBezTo>
                    <a:pt x="27257" y="122252"/>
                    <a:pt x="28278" y="122465"/>
                    <a:pt x="29213" y="122465"/>
                  </a:cubicBezTo>
                  <a:cubicBezTo>
                    <a:pt x="32785" y="122465"/>
                    <a:pt x="35336" y="120764"/>
                    <a:pt x="36867" y="117362"/>
                  </a:cubicBezTo>
                  <a:cubicBezTo>
                    <a:pt x="39759" y="110218"/>
                    <a:pt x="43947" y="103904"/>
                    <a:pt x="49432" y="98418"/>
                  </a:cubicBezTo>
                  <a:cubicBezTo>
                    <a:pt x="54918" y="92933"/>
                    <a:pt x="61232" y="88744"/>
                    <a:pt x="68376" y="85853"/>
                  </a:cubicBezTo>
                  <a:cubicBezTo>
                    <a:pt x="70502" y="84917"/>
                    <a:pt x="71991" y="83429"/>
                    <a:pt x="72841" y="81388"/>
                  </a:cubicBezTo>
                  <a:cubicBezTo>
                    <a:pt x="73691" y="79347"/>
                    <a:pt x="73691" y="77263"/>
                    <a:pt x="72841" y="75137"/>
                  </a:cubicBezTo>
                  <a:cubicBezTo>
                    <a:pt x="71991" y="73011"/>
                    <a:pt x="70545" y="71523"/>
                    <a:pt x="68504" y="70672"/>
                  </a:cubicBezTo>
                  <a:cubicBezTo>
                    <a:pt x="66463" y="69822"/>
                    <a:pt x="64379" y="69822"/>
                    <a:pt x="62253" y="70672"/>
                  </a:cubicBezTo>
                  <a:close/>
                  <a:moveTo>
                    <a:pt x="208891" y="33295"/>
                  </a:moveTo>
                  <a:cubicBezTo>
                    <a:pt x="210039" y="33295"/>
                    <a:pt x="210996" y="33720"/>
                    <a:pt x="211761" y="34571"/>
                  </a:cubicBezTo>
                  <a:lnTo>
                    <a:pt x="223370" y="46052"/>
                  </a:lnTo>
                  <a:cubicBezTo>
                    <a:pt x="224135" y="46902"/>
                    <a:pt x="224518" y="47880"/>
                    <a:pt x="224518" y="48986"/>
                  </a:cubicBezTo>
                  <a:cubicBezTo>
                    <a:pt x="224518" y="50092"/>
                    <a:pt x="224135" y="51070"/>
                    <a:pt x="223370" y="51920"/>
                  </a:cubicBezTo>
                  <a:cubicBezTo>
                    <a:pt x="222435" y="52685"/>
                    <a:pt x="221456" y="53068"/>
                    <a:pt x="220436" y="53068"/>
                  </a:cubicBezTo>
                  <a:cubicBezTo>
                    <a:pt x="219415" y="53068"/>
                    <a:pt x="218437" y="52685"/>
                    <a:pt x="217502" y="51920"/>
                  </a:cubicBezTo>
                  <a:lnTo>
                    <a:pt x="206021" y="40311"/>
                  </a:lnTo>
                  <a:cubicBezTo>
                    <a:pt x="205170" y="39546"/>
                    <a:pt x="204745" y="38589"/>
                    <a:pt x="204745" y="37441"/>
                  </a:cubicBezTo>
                  <a:cubicBezTo>
                    <a:pt x="204745" y="36293"/>
                    <a:pt x="205170" y="35336"/>
                    <a:pt x="206021" y="34571"/>
                  </a:cubicBezTo>
                  <a:cubicBezTo>
                    <a:pt x="206786" y="33720"/>
                    <a:pt x="207743" y="33295"/>
                    <a:pt x="208891" y="33295"/>
                  </a:cubicBezTo>
                  <a:close/>
                  <a:moveTo>
                    <a:pt x="193009" y="29723"/>
                  </a:moveTo>
                  <a:lnTo>
                    <a:pt x="198877" y="35591"/>
                  </a:lnTo>
                  <a:lnTo>
                    <a:pt x="167751" y="66590"/>
                  </a:lnTo>
                  <a:lnTo>
                    <a:pt x="176425" y="75265"/>
                  </a:lnTo>
                  <a:cubicBezTo>
                    <a:pt x="178041" y="76881"/>
                    <a:pt x="178849" y="78815"/>
                    <a:pt x="178849" y="81069"/>
                  </a:cubicBezTo>
                  <a:cubicBezTo>
                    <a:pt x="178849" y="83323"/>
                    <a:pt x="178041" y="85258"/>
                    <a:pt x="176425" y="86873"/>
                  </a:cubicBezTo>
                  <a:lnTo>
                    <a:pt x="168261" y="95038"/>
                  </a:lnTo>
                  <a:cubicBezTo>
                    <a:pt x="175830" y="108730"/>
                    <a:pt x="179615" y="123315"/>
                    <a:pt x="179615" y="138793"/>
                  </a:cubicBezTo>
                  <a:cubicBezTo>
                    <a:pt x="179615" y="150955"/>
                    <a:pt x="177255" y="162584"/>
                    <a:pt x="172535" y="173683"/>
                  </a:cubicBezTo>
                  <a:cubicBezTo>
                    <a:pt x="167815" y="184781"/>
                    <a:pt x="161436" y="194349"/>
                    <a:pt x="153400" y="202385"/>
                  </a:cubicBezTo>
                  <a:cubicBezTo>
                    <a:pt x="145363" y="210422"/>
                    <a:pt x="135795" y="216800"/>
                    <a:pt x="124697" y="221520"/>
                  </a:cubicBezTo>
                  <a:cubicBezTo>
                    <a:pt x="113599" y="226240"/>
                    <a:pt x="101969" y="228600"/>
                    <a:pt x="89807" y="228600"/>
                  </a:cubicBezTo>
                  <a:cubicBezTo>
                    <a:pt x="77646" y="228600"/>
                    <a:pt x="66016" y="226240"/>
                    <a:pt x="54918" y="221520"/>
                  </a:cubicBezTo>
                  <a:cubicBezTo>
                    <a:pt x="43819" y="216800"/>
                    <a:pt x="34252" y="210422"/>
                    <a:pt x="26215" y="202385"/>
                  </a:cubicBezTo>
                  <a:cubicBezTo>
                    <a:pt x="18179" y="194349"/>
                    <a:pt x="11800" y="184781"/>
                    <a:pt x="7080" y="173683"/>
                  </a:cubicBezTo>
                  <a:cubicBezTo>
                    <a:pt x="2360" y="162584"/>
                    <a:pt x="0" y="150955"/>
                    <a:pt x="0" y="138793"/>
                  </a:cubicBezTo>
                  <a:cubicBezTo>
                    <a:pt x="0" y="126632"/>
                    <a:pt x="2360" y="115002"/>
                    <a:pt x="7080" y="103904"/>
                  </a:cubicBezTo>
                  <a:cubicBezTo>
                    <a:pt x="11800" y="92805"/>
                    <a:pt x="18179" y="83238"/>
                    <a:pt x="26215" y="75201"/>
                  </a:cubicBezTo>
                  <a:cubicBezTo>
                    <a:pt x="34252" y="67164"/>
                    <a:pt x="43819" y="60786"/>
                    <a:pt x="54918" y="56066"/>
                  </a:cubicBezTo>
                  <a:cubicBezTo>
                    <a:pt x="66016" y="51346"/>
                    <a:pt x="77646" y="48986"/>
                    <a:pt x="89807" y="48986"/>
                  </a:cubicBezTo>
                  <a:cubicBezTo>
                    <a:pt x="105286" y="48986"/>
                    <a:pt x="119871" y="52770"/>
                    <a:pt x="133563" y="60339"/>
                  </a:cubicBezTo>
                  <a:lnTo>
                    <a:pt x="141727" y="52175"/>
                  </a:lnTo>
                  <a:cubicBezTo>
                    <a:pt x="143343" y="50559"/>
                    <a:pt x="145278" y="49751"/>
                    <a:pt x="147531" y="49751"/>
                  </a:cubicBezTo>
                  <a:cubicBezTo>
                    <a:pt x="149785" y="49751"/>
                    <a:pt x="151720" y="50559"/>
                    <a:pt x="153336" y="52175"/>
                  </a:cubicBezTo>
                  <a:lnTo>
                    <a:pt x="162010" y="60850"/>
                  </a:lnTo>
                  <a:close/>
                  <a:moveTo>
                    <a:pt x="212272" y="24493"/>
                  </a:moveTo>
                  <a:lnTo>
                    <a:pt x="224518" y="24493"/>
                  </a:lnTo>
                  <a:cubicBezTo>
                    <a:pt x="225709" y="24493"/>
                    <a:pt x="226687" y="24876"/>
                    <a:pt x="227452" y="25641"/>
                  </a:cubicBezTo>
                  <a:cubicBezTo>
                    <a:pt x="228218" y="26407"/>
                    <a:pt x="228600" y="27385"/>
                    <a:pt x="228600" y="28575"/>
                  </a:cubicBezTo>
                  <a:cubicBezTo>
                    <a:pt x="228600" y="29766"/>
                    <a:pt x="228218" y="30744"/>
                    <a:pt x="227452" y="31509"/>
                  </a:cubicBezTo>
                  <a:cubicBezTo>
                    <a:pt x="226687" y="32275"/>
                    <a:pt x="225709" y="32657"/>
                    <a:pt x="224518" y="32657"/>
                  </a:cubicBezTo>
                  <a:lnTo>
                    <a:pt x="212272" y="32657"/>
                  </a:lnTo>
                  <a:cubicBezTo>
                    <a:pt x="211081" y="32657"/>
                    <a:pt x="210103" y="32275"/>
                    <a:pt x="209338" y="31509"/>
                  </a:cubicBezTo>
                  <a:cubicBezTo>
                    <a:pt x="208572" y="30744"/>
                    <a:pt x="208190" y="29766"/>
                    <a:pt x="208190" y="28575"/>
                  </a:cubicBezTo>
                  <a:cubicBezTo>
                    <a:pt x="208190" y="27385"/>
                    <a:pt x="208572" y="26407"/>
                    <a:pt x="209338" y="25641"/>
                  </a:cubicBezTo>
                  <a:cubicBezTo>
                    <a:pt x="210103" y="24876"/>
                    <a:pt x="211081" y="24493"/>
                    <a:pt x="212272" y="24493"/>
                  </a:cubicBezTo>
                  <a:close/>
                  <a:moveTo>
                    <a:pt x="220436" y="4082"/>
                  </a:moveTo>
                  <a:cubicBezTo>
                    <a:pt x="221542" y="4082"/>
                    <a:pt x="222520" y="4465"/>
                    <a:pt x="223370" y="5231"/>
                  </a:cubicBezTo>
                  <a:cubicBezTo>
                    <a:pt x="224135" y="6081"/>
                    <a:pt x="224518" y="7059"/>
                    <a:pt x="224518" y="8165"/>
                  </a:cubicBezTo>
                  <a:cubicBezTo>
                    <a:pt x="224518" y="9270"/>
                    <a:pt x="224135" y="10248"/>
                    <a:pt x="223370" y="11099"/>
                  </a:cubicBezTo>
                  <a:lnTo>
                    <a:pt x="211761" y="22580"/>
                  </a:lnTo>
                  <a:cubicBezTo>
                    <a:pt x="210911" y="23430"/>
                    <a:pt x="209975" y="23855"/>
                    <a:pt x="208955" y="23855"/>
                  </a:cubicBezTo>
                  <a:cubicBezTo>
                    <a:pt x="207849" y="23855"/>
                    <a:pt x="206871" y="23430"/>
                    <a:pt x="206021" y="22580"/>
                  </a:cubicBezTo>
                  <a:cubicBezTo>
                    <a:pt x="205170" y="21814"/>
                    <a:pt x="204745" y="20857"/>
                    <a:pt x="204745" y="19709"/>
                  </a:cubicBezTo>
                  <a:cubicBezTo>
                    <a:pt x="204745" y="18561"/>
                    <a:pt x="205170" y="17605"/>
                    <a:pt x="206021" y="16839"/>
                  </a:cubicBezTo>
                  <a:lnTo>
                    <a:pt x="217502" y="5231"/>
                  </a:lnTo>
                  <a:cubicBezTo>
                    <a:pt x="218352" y="4465"/>
                    <a:pt x="219330" y="4082"/>
                    <a:pt x="220436" y="4082"/>
                  </a:cubicBezTo>
                  <a:close/>
                  <a:moveTo>
                    <a:pt x="179615" y="4082"/>
                  </a:moveTo>
                  <a:cubicBezTo>
                    <a:pt x="180720" y="4082"/>
                    <a:pt x="181698" y="4465"/>
                    <a:pt x="182549" y="5231"/>
                  </a:cubicBezTo>
                  <a:lnTo>
                    <a:pt x="194030" y="16839"/>
                  </a:lnTo>
                  <a:cubicBezTo>
                    <a:pt x="194880" y="17605"/>
                    <a:pt x="195305" y="18561"/>
                    <a:pt x="195305" y="19709"/>
                  </a:cubicBezTo>
                  <a:cubicBezTo>
                    <a:pt x="195305" y="20857"/>
                    <a:pt x="194880" y="21814"/>
                    <a:pt x="194030" y="22580"/>
                  </a:cubicBezTo>
                  <a:cubicBezTo>
                    <a:pt x="193179" y="23430"/>
                    <a:pt x="192244" y="23855"/>
                    <a:pt x="191223" y="23855"/>
                  </a:cubicBezTo>
                  <a:cubicBezTo>
                    <a:pt x="190118" y="23855"/>
                    <a:pt x="189140" y="23430"/>
                    <a:pt x="188289" y="22580"/>
                  </a:cubicBezTo>
                  <a:lnTo>
                    <a:pt x="176680" y="11099"/>
                  </a:lnTo>
                  <a:cubicBezTo>
                    <a:pt x="175915" y="10248"/>
                    <a:pt x="175532" y="9270"/>
                    <a:pt x="175532" y="8165"/>
                  </a:cubicBezTo>
                  <a:cubicBezTo>
                    <a:pt x="175532" y="7059"/>
                    <a:pt x="175915" y="6081"/>
                    <a:pt x="176680" y="5231"/>
                  </a:cubicBezTo>
                  <a:cubicBezTo>
                    <a:pt x="177531" y="4465"/>
                    <a:pt x="178509" y="4082"/>
                    <a:pt x="179615" y="4082"/>
                  </a:cubicBezTo>
                  <a:close/>
                  <a:moveTo>
                    <a:pt x="200025" y="0"/>
                  </a:moveTo>
                  <a:cubicBezTo>
                    <a:pt x="201216" y="0"/>
                    <a:pt x="202194" y="383"/>
                    <a:pt x="202959" y="1148"/>
                  </a:cubicBezTo>
                  <a:cubicBezTo>
                    <a:pt x="203725" y="1914"/>
                    <a:pt x="204107" y="2892"/>
                    <a:pt x="204107" y="4082"/>
                  </a:cubicBezTo>
                  <a:lnTo>
                    <a:pt x="204107" y="16329"/>
                  </a:lnTo>
                  <a:cubicBezTo>
                    <a:pt x="204107" y="17519"/>
                    <a:pt x="203725" y="18497"/>
                    <a:pt x="202959" y="19263"/>
                  </a:cubicBezTo>
                  <a:cubicBezTo>
                    <a:pt x="202194" y="20028"/>
                    <a:pt x="201216" y="20411"/>
                    <a:pt x="200025" y="20411"/>
                  </a:cubicBezTo>
                  <a:cubicBezTo>
                    <a:pt x="198835" y="20411"/>
                    <a:pt x="197857" y="20028"/>
                    <a:pt x="197091" y="19263"/>
                  </a:cubicBezTo>
                  <a:cubicBezTo>
                    <a:pt x="196326" y="18497"/>
                    <a:pt x="195943" y="17519"/>
                    <a:pt x="195943" y="16329"/>
                  </a:cubicBezTo>
                  <a:lnTo>
                    <a:pt x="195943" y="4082"/>
                  </a:lnTo>
                  <a:cubicBezTo>
                    <a:pt x="195943" y="2892"/>
                    <a:pt x="196326" y="1914"/>
                    <a:pt x="197091" y="1148"/>
                  </a:cubicBezTo>
                  <a:cubicBezTo>
                    <a:pt x="197857" y="383"/>
                    <a:pt x="198835" y="0"/>
                    <a:pt x="2000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en-AU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85189" y="4450483"/>
              <a:ext cx="337512" cy="255389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02</a:t>
              </a:r>
              <a:endPara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6501705" y="2289237"/>
            <a:ext cx="4906246" cy="1131025"/>
            <a:chOff x="6501705" y="2289237"/>
            <a:chExt cx="4906246" cy="1131025"/>
          </a:xfrm>
        </p:grpSpPr>
        <p:sp>
          <p:nvSpPr>
            <p:cNvPr id="33" name="TextBox 32"/>
            <p:cNvSpPr txBox="1"/>
            <p:nvPr/>
          </p:nvSpPr>
          <p:spPr>
            <a:xfrm>
              <a:off x="6926940" y="2289237"/>
              <a:ext cx="312242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本馆电子全文</a:t>
              </a:r>
              <a:endParaRPr lang="en-US" sz="9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  <a:p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  本馆购置的电子书资源，可在线进行阅读下载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。</a:t>
              </a:r>
              <a:endPara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 rot="1053240">
              <a:off x="10393027" y="2540656"/>
              <a:ext cx="1014924" cy="879606"/>
            </a:xfrm>
            <a:custGeom>
              <a:avLst/>
              <a:gdLst/>
              <a:ahLst/>
              <a:cxnLst/>
              <a:rect l="l" t="t" r="r" b="b"/>
              <a:pathLst>
                <a:path w="244928" h="212272">
                  <a:moveTo>
                    <a:pt x="20410" y="16329"/>
                  </a:moveTo>
                  <a:cubicBezTo>
                    <a:pt x="19305" y="16329"/>
                    <a:pt x="18348" y="16733"/>
                    <a:pt x="17540" y="17541"/>
                  </a:cubicBezTo>
                  <a:cubicBezTo>
                    <a:pt x="16732" y="18349"/>
                    <a:pt x="16328" y="19305"/>
                    <a:pt x="16328" y="20411"/>
                  </a:cubicBezTo>
                  <a:lnTo>
                    <a:pt x="16328" y="126547"/>
                  </a:lnTo>
                  <a:cubicBezTo>
                    <a:pt x="16328" y="127652"/>
                    <a:pt x="16732" y="128609"/>
                    <a:pt x="17540" y="129417"/>
                  </a:cubicBezTo>
                  <a:cubicBezTo>
                    <a:pt x="18348" y="130225"/>
                    <a:pt x="19305" y="130629"/>
                    <a:pt x="20410" y="130629"/>
                  </a:cubicBezTo>
                  <a:lnTo>
                    <a:pt x="224517" y="130629"/>
                  </a:lnTo>
                  <a:cubicBezTo>
                    <a:pt x="225623" y="130629"/>
                    <a:pt x="226580" y="130225"/>
                    <a:pt x="227388" y="129417"/>
                  </a:cubicBezTo>
                  <a:cubicBezTo>
                    <a:pt x="228196" y="128609"/>
                    <a:pt x="228600" y="127652"/>
                    <a:pt x="228600" y="126547"/>
                  </a:cubicBezTo>
                  <a:lnTo>
                    <a:pt x="228600" y="20411"/>
                  </a:lnTo>
                  <a:cubicBezTo>
                    <a:pt x="228600" y="19305"/>
                    <a:pt x="228196" y="18349"/>
                    <a:pt x="227388" y="17541"/>
                  </a:cubicBezTo>
                  <a:cubicBezTo>
                    <a:pt x="226580" y="16733"/>
                    <a:pt x="225623" y="16329"/>
                    <a:pt x="224517" y="16329"/>
                  </a:cubicBezTo>
                  <a:close/>
                  <a:moveTo>
                    <a:pt x="20410" y="0"/>
                  </a:moveTo>
                  <a:lnTo>
                    <a:pt x="224517" y="0"/>
                  </a:lnTo>
                  <a:cubicBezTo>
                    <a:pt x="230130" y="0"/>
                    <a:pt x="234935" y="1999"/>
                    <a:pt x="238932" y="5996"/>
                  </a:cubicBezTo>
                  <a:cubicBezTo>
                    <a:pt x="242930" y="9993"/>
                    <a:pt x="244928" y="14798"/>
                    <a:pt x="244928" y="20411"/>
                  </a:cubicBezTo>
                  <a:lnTo>
                    <a:pt x="244928" y="159204"/>
                  </a:lnTo>
                  <a:cubicBezTo>
                    <a:pt x="244928" y="164817"/>
                    <a:pt x="242930" y="169622"/>
                    <a:pt x="238932" y="173619"/>
                  </a:cubicBezTo>
                  <a:cubicBezTo>
                    <a:pt x="234935" y="177616"/>
                    <a:pt x="230130" y="179615"/>
                    <a:pt x="224517" y="179615"/>
                  </a:cubicBezTo>
                  <a:lnTo>
                    <a:pt x="155121" y="179615"/>
                  </a:lnTo>
                  <a:cubicBezTo>
                    <a:pt x="155121" y="182761"/>
                    <a:pt x="155801" y="186057"/>
                    <a:pt x="157162" y="189501"/>
                  </a:cubicBezTo>
                  <a:cubicBezTo>
                    <a:pt x="158523" y="192945"/>
                    <a:pt x="159883" y="195965"/>
                    <a:pt x="161244" y="198558"/>
                  </a:cubicBezTo>
                  <a:cubicBezTo>
                    <a:pt x="162605" y="201152"/>
                    <a:pt x="163285" y="203002"/>
                    <a:pt x="163285" y="204108"/>
                  </a:cubicBezTo>
                  <a:cubicBezTo>
                    <a:pt x="163285" y="206319"/>
                    <a:pt x="162477" y="208232"/>
                    <a:pt x="160861" y="209848"/>
                  </a:cubicBezTo>
                  <a:cubicBezTo>
                    <a:pt x="159246" y="211464"/>
                    <a:pt x="157332" y="212272"/>
                    <a:pt x="155121" y="212272"/>
                  </a:cubicBezTo>
                  <a:lnTo>
                    <a:pt x="89807" y="212272"/>
                  </a:lnTo>
                  <a:cubicBezTo>
                    <a:pt x="87595" y="212272"/>
                    <a:pt x="85682" y="211464"/>
                    <a:pt x="84066" y="209848"/>
                  </a:cubicBezTo>
                  <a:cubicBezTo>
                    <a:pt x="82450" y="208232"/>
                    <a:pt x="81642" y="206319"/>
                    <a:pt x="81642" y="204108"/>
                  </a:cubicBezTo>
                  <a:cubicBezTo>
                    <a:pt x="81642" y="202917"/>
                    <a:pt x="82323" y="201046"/>
                    <a:pt x="83683" y="198495"/>
                  </a:cubicBezTo>
                  <a:cubicBezTo>
                    <a:pt x="85044" y="195943"/>
                    <a:pt x="86405" y="192967"/>
                    <a:pt x="87766" y="189565"/>
                  </a:cubicBezTo>
                  <a:cubicBezTo>
                    <a:pt x="89126" y="186163"/>
                    <a:pt x="89807" y="182846"/>
                    <a:pt x="89807" y="179615"/>
                  </a:cubicBezTo>
                  <a:lnTo>
                    <a:pt x="20410" y="179615"/>
                  </a:lnTo>
                  <a:cubicBezTo>
                    <a:pt x="14797" y="179615"/>
                    <a:pt x="9992" y="177616"/>
                    <a:pt x="5995" y="173619"/>
                  </a:cubicBezTo>
                  <a:cubicBezTo>
                    <a:pt x="1998" y="169622"/>
                    <a:pt x="0" y="164817"/>
                    <a:pt x="0" y="159204"/>
                  </a:cubicBezTo>
                  <a:lnTo>
                    <a:pt x="0" y="20411"/>
                  </a:lnTo>
                  <a:cubicBezTo>
                    <a:pt x="0" y="14798"/>
                    <a:pt x="1998" y="9993"/>
                    <a:pt x="5995" y="5996"/>
                  </a:cubicBezTo>
                  <a:cubicBezTo>
                    <a:pt x="9992" y="1999"/>
                    <a:pt x="14797" y="0"/>
                    <a:pt x="204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en-AU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501705" y="2378703"/>
              <a:ext cx="337512" cy="255389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03</a:t>
              </a:r>
              <a:endPara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6501705" y="4382797"/>
            <a:ext cx="4895916" cy="1166549"/>
            <a:chOff x="6501705" y="4382797"/>
            <a:chExt cx="4895916" cy="1166549"/>
          </a:xfrm>
        </p:grpSpPr>
        <p:sp>
          <p:nvSpPr>
            <p:cNvPr id="39" name="TextBox 38"/>
            <p:cNvSpPr txBox="1"/>
            <p:nvPr/>
          </p:nvSpPr>
          <p:spPr>
            <a:xfrm>
              <a:off x="6924281" y="4382797"/>
              <a:ext cx="312242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随书光盘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endParaRPr>
            </a:p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 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 部分图书光盘下载获得，满足观看需求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。</a:t>
              </a:r>
              <a:endParaRPr lang="en-US" sz="900" dirty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501705" y="4450483"/>
              <a:ext cx="337512" cy="255389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04</a:t>
              </a:r>
              <a:endPara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0403356" y="4555076"/>
              <a:ext cx="994265" cy="994270"/>
            </a:xfrm>
            <a:custGeom>
              <a:avLst/>
              <a:gdLst/>
              <a:ahLst/>
              <a:cxnLst/>
              <a:rect l="l" t="t" r="r" b="b"/>
              <a:pathLst>
                <a:path w="212271" h="212272">
                  <a:moveTo>
                    <a:pt x="118637" y="78837"/>
                  </a:moveTo>
                  <a:lnTo>
                    <a:pt x="79091" y="92486"/>
                  </a:lnTo>
                  <a:lnTo>
                    <a:pt x="92486" y="132415"/>
                  </a:lnTo>
                  <a:lnTo>
                    <a:pt x="132031" y="119020"/>
                  </a:lnTo>
                  <a:close/>
                  <a:moveTo>
                    <a:pt x="117744" y="0"/>
                  </a:moveTo>
                  <a:cubicBezTo>
                    <a:pt x="121741" y="0"/>
                    <a:pt x="125377" y="1170"/>
                    <a:pt x="128651" y="3508"/>
                  </a:cubicBezTo>
                  <a:cubicBezTo>
                    <a:pt x="131925" y="5847"/>
                    <a:pt x="134200" y="8887"/>
                    <a:pt x="135476" y="12629"/>
                  </a:cubicBezTo>
                  <a:lnTo>
                    <a:pt x="142237" y="33168"/>
                  </a:lnTo>
                  <a:lnTo>
                    <a:pt x="162902" y="26151"/>
                  </a:lnTo>
                  <a:cubicBezTo>
                    <a:pt x="164688" y="25641"/>
                    <a:pt x="166517" y="25386"/>
                    <a:pt x="168388" y="25386"/>
                  </a:cubicBezTo>
                  <a:cubicBezTo>
                    <a:pt x="173491" y="25386"/>
                    <a:pt x="177849" y="27066"/>
                    <a:pt x="181464" y="30425"/>
                  </a:cubicBezTo>
                  <a:cubicBezTo>
                    <a:pt x="185078" y="33784"/>
                    <a:pt x="186885" y="37973"/>
                    <a:pt x="186885" y="42990"/>
                  </a:cubicBezTo>
                  <a:cubicBezTo>
                    <a:pt x="186885" y="46817"/>
                    <a:pt x="185609" y="50283"/>
                    <a:pt x="183058" y="53387"/>
                  </a:cubicBezTo>
                  <a:cubicBezTo>
                    <a:pt x="180507" y="56491"/>
                    <a:pt x="177360" y="58681"/>
                    <a:pt x="173618" y="59957"/>
                  </a:cubicBezTo>
                  <a:lnTo>
                    <a:pt x="153590" y="66845"/>
                  </a:lnTo>
                  <a:lnTo>
                    <a:pt x="166985" y="107157"/>
                  </a:lnTo>
                  <a:lnTo>
                    <a:pt x="187906" y="100013"/>
                  </a:lnTo>
                  <a:cubicBezTo>
                    <a:pt x="189947" y="99332"/>
                    <a:pt x="191903" y="98992"/>
                    <a:pt x="193774" y="98992"/>
                  </a:cubicBezTo>
                  <a:cubicBezTo>
                    <a:pt x="199046" y="98992"/>
                    <a:pt x="203448" y="100714"/>
                    <a:pt x="206977" y="104159"/>
                  </a:cubicBezTo>
                  <a:cubicBezTo>
                    <a:pt x="210506" y="107603"/>
                    <a:pt x="212271" y="111919"/>
                    <a:pt x="212271" y="117107"/>
                  </a:cubicBezTo>
                  <a:cubicBezTo>
                    <a:pt x="212271" y="125356"/>
                    <a:pt x="208316" y="130884"/>
                    <a:pt x="200407" y="133690"/>
                  </a:cubicBezTo>
                  <a:lnTo>
                    <a:pt x="178466" y="141217"/>
                  </a:lnTo>
                  <a:lnTo>
                    <a:pt x="185609" y="162521"/>
                  </a:lnTo>
                  <a:cubicBezTo>
                    <a:pt x="186205" y="164307"/>
                    <a:pt x="186502" y="166305"/>
                    <a:pt x="186502" y="168516"/>
                  </a:cubicBezTo>
                  <a:cubicBezTo>
                    <a:pt x="186502" y="173534"/>
                    <a:pt x="184716" y="177871"/>
                    <a:pt x="181145" y="181528"/>
                  </a:cubicBezTo>
                  <a:cubicBezTo>
                    <a:pt x="177573" y="185185"/>
                    <a:pt x="173278" y="187013"/>
                    <a:pt x="168260" y="187013"/>
                  </a:cubicBezTo>
                  <a:cubicBezTo>
                    <a:pt x="164263" y="187013"/>
                    <a:pt x="160628" y="185865"/>
                    <a:pt x="157353" y="183569"/>
                  </a:cubicBezTo>
                  <a:cubicBezTo>
                    <a:pt x="154079" y="181273"/>
                    <a:pt x="151804" y="178211"/>
                    <a:pt x="150529" y="174384"/>
                  </a:cubicBezTo>
                  <a:lnTo>
                    <a:pt x="143512" y="153336"/>
                  </a:lnTo>
                  <a:lnTo>
                    <a:pt x="103967" y="166858"/>
                  </a:lnTo>
                  <a:lnTo>
                    <a:pt x="110983" y="187779"/>
                  </a:lnTo>
                  <a:cubicBezTo>
                    <a:pt x="111663" y="189820"/>
                    <a:pt x="112003" y="191818"/>
                    <a:pt x="112003" y="193774"/>
                  </a:cubicBezTo>
                  <a:cubicBezTo>
                    <a:pt x="112003" y="198792"/>
                    <a:pt x="110217" y="203129"/>
                    <a:pt x="106645" y="206786"/>
                  </a:cubicBezTo>
                  <a:cubicBezTo>
                    <a:pt x="103074" y="210443"/>
                    <a:pt x="98736" y="212272"/>
                    <a:pt x="93634" y="212272"/>
                  </a:cubicBezTo>
                  <a:cubicBezTo>
                    <a:pt x="89637" y="212272"/>
                    <a:pt x="86022" y="211124"/>
                    <a:pt x="82790" y="208827"/>
                  </a:cubicBezTo>
                  <a:cubicBezTo>
                    <a:pt x="79559" y="206531"/>
                    <a:pt x="77305" y="203470"/>
                    <a:pt x="76029" y="199643"/>
                  </a:cubicBezTo>
                  <a:lnTo>
                    <a:pt x="69013" y="178849"/>
                  </a:lnTo>
                  <a:lnTo>
                    <a:pt x="49495" y="185610"/>
                  </a:lnTo>
                  <a:cubicBezTo>
                    <a:pt x="47029" y="186376"/>
                    <a:pt x="44903" y="186758"/>
                    <a:pt x="43117" y="186758"/>
                  </a:cubicBezTo>
                  <a:cubicBezTo>
                    <a:pt x="37929" y="186758"/>
                    <a:pt x="33613" y="185057"/>
                    <a:pt x="30169" y="181656"/>
                  </a:cubicBezTo>
                  <a:cubicBezTo>
                    <a:pt x="26725" y="178254"/>
                    <a:pt x="25003" y="173959"/>
                    <a:pt x="25003" y="168771"/>
                  </a:cubicBezTo>
                  <a:cubicBezTo>
                    <a:pt x="25003" y="164774"/>
                    <a:pt x="26172" y="161160"/>
                    <a:pt x="28511" y="157928"/>
                  </a:cubicBezTo>
                  <a:cubicBezTo>
                    <a:pt x="30849" y="154696"/>
                    <a:pt x="33890" y="152443"/>
                    <a:pt x="37632" y="151167"/>
                  </a:cubicBezTo>
                  <a:lnTo>
                    <a:pt x="57532" y="144406"/>
                  </a:lnTo>
                  <a:lnTo>
                    <a:pt x="44138" y="104478"/>
                  </a:lnTo>
                  <a:lnTo>
                    <a:pt x="24237" y="111366"/>
                  </a:lnTo>
                  <a:cubicBezTo>
                    <a:pt x="22026" y="112047"/>
                    <a:pt x="19985" y="112387"/>
                    <a:pt x="18114" y="112387"/>
                  </a:cubicBezTo>
                  <a:cubicBezTo>
                    <a:pt x="13011" y="112387"/>
                    <a:pt x="8717" y="110665"/>
                    <a:pt x="5230" y="107220"/>
                  </a:cubicBezTo>
                  <a:cubicBezTo>
                    <a:pt x="1743" y="103776"/>
                    <a:pt x="0" y="99503"/>
                    <a:pt x="0" y="94400"/>
                  </a:cubicBezTo>
                  <a:cubicBezTo>
                    <a:pt x="0" y="90403"/>
                    <a:pt x="1169" y="86788"/>
                    <a:pt x="3508" y="83557"/>
                  </a:cubicBezTo>
                  <a:cubicBezTo>
                    <a:pt x="5846" y="80325"/>
                    <a:pt x="8887" y="78071"/>
                    <a:pt x="12629" y="76796"/>
                  </a:cubicBezTo>
                  <a:lnTo>
                    <a:pt x="32657" y="70035"/>
                  </a:lnTo>
                  <a:lnTo>
                    <a:pt x="25896" y="49751"/>
                  </a:lnTo>
                  <a:cubicBezTo>
                    <a:pt x="25215" y="47710"/>
                    <a:pt x="24875" y="45712"/>
                    <a:pt x="24875" y="43756"/>
                  </a:cubicBezTo>
                  <a:cubicBezTo>
                    <a:pt x="24875" y="38653"/>
                    <a:pt x="26661" y="34295"/>
                    <a:pt x="30233" y="30680"/>
                  </a:cubicBezTo>
                  <a:cubicBezTo>
                    <a:pt x="33805" y="27066"/>
                    <a:pt x="38142" y="25259"/>
                    <a:pt x="43245" y="25259"/>
                  </a:cubicBezTo>
                  <a:cubicBezTo>
                    <a:pt x="47242" y="25259"/>
                    <a:pt x="50856" y="26407"/>
                    <a:pt x="54088" y="28703"/>
                  </a:cubicBezTo>
                  <a:cubicBezTo>
                    <a:pt x="57320" y="30999"/>
                    <a:pt x="59573" y="34061"/>
                    <a:pt x="60849" y="37888"/>
                  </a:cubicBezTo>
                  <a:lnTo>
                    <a:pt x="67738" y="58298"/>
                  </a:lnTo>
                  <a:lnTo>
                    <a:pt x="107283" y="44904"/>
                  </a:lnTo>
                  <a:lnTo>
                    <a:pt x="100395" y="24493"/>
                  </a:lnTo>
                  <a:cubicBezTo>
                    <a:pt x="99714" y="22452"/>
                    <a:pt x="99374" y="20454"/>
                    <a:pt x="99374" y="18497"/>
                  </a:cubicBezTo>
                  <a:cubicBezTo>
                    <a:pt x="99374" y="13480"/>
                    <a:pt x="101181" y="9143"/>
                    <a:pt x="104796" y="5486"/>
                  </a:cubicBezTo>
                  <a:cubicBezTo>
                    <a:pt x="108410" y="1829"/>
                    <a:pt x="112726" y="0"/>
                    <a:pt x="1177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en-AU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977858" y="502179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rPr>
              <a:t>获取方式</a:t>
            </a:r>
            <a:endParaRPr 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/>
          <p:nvPr/>
        </p:nvSpPr>
        <p:spPr>
          <a:xfrm>
            <a:off x="0" y="127000"/>
            <a:ext cx="3751671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rPr>
              <a:t>本馆馆藏纸书</a:t>
            </a:r>
            <a:endParaRPr lang="en-GB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  <p:cxnSp>
        <p:nvCxnSpPr>
          <p:cNvPr id="7" name="直接连接符 32"/>
          <p:cNvCxnSpPr/>
          <p:nvPr/>
        </p:nvCxnSpPr>
        <p:spPr>
          <a:xfrm>
            <a:off x="0" y="11176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3" t="4271" r="14182"/>
          <a:stretch>
            <a:fillRect/>
          </a:stretch>
        </p:blipFill>
        <p:spPr bwMode="auto">
          <a:xfrm>
            <a:off x="1684421" y="1311359"/>
            <a:ext cx="9118600" cy="53260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8"/>
          <p:cNvSpPr/>
          <p:nvPr/>
        </p:nvSpPr>
        <p:spPr>
          <a:xfrm>
            <a:off x="7970922" y="2459122"/>
            <a:ext cx="1984375" cy="296862"/>
          </a:xfrm>
          <a:prstGeom prst="roundRect">
            <a:avLst/>
          </a:prstGeom>
          <a:noFill/>
          <a:ln w="57150">
            <a:solidFill>
              <a:srgbClr val="FD52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dirty="0">
              <a:ea typeface="微软雅黑" panose="020B0503020204020204" charset="-122"/>
            </a:endParaRPr>
          </a:p>
        </p:txBody>
      </p:sp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822" y="2216234"/>
            <a:ext cx="91186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3207895" y="4691921"/>
            <a:ext cx="4407108" cy="1109272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</p:spPr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-543776" y="109333"/>
            <a:ext cx="12735776" cy="1125538"/>
            <a:chOff x="-543776" y="109333"/>
            <a:chExt cx="12735776" cy="1125538"/>
          </a:xfrm>
        </p:grpSpPr>
        <p:sp>
          <p:nvSpPr>
            <p:cNvPr id="6" name="Title 1"/>
            <p:cNvSpPr txBox="1"/>
            <p:nvPr/>
          </p:nvSpPr>
          <p:spPr>
            <a:xfrm>
              <a:off x="-543776" y="109333"/>
              <a:ext cx="3751671" cy="112553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defTabSz="1176655"/>
              <a:r>
                <a:rPr lang="zh-CN" altLang="en-US" sz="32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annotate SC" charset="-122"/>
                  <a:ea typeface="Hannotate SC" charset="-122"/>
                  <a:cs typeface="Hannotate SC" charset="-122"/>
                </a:rPr>
                <a:t>文献传递</a:t>
              </a:r>
              <a:endParaRPr lang="en-GB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endParaRPr>
            </a:p>
          </p:txBody>
        </p:sp>
        <p:cxnSp>
          <p:nvCxnSpPr>
            <p:cNvPr id="7" name="直接连接符 32"/>
            <p:cNvCxnSpPr/>
            <p:nvPr/>
          </p:nvCxnSpPr>
          <p:spPr>
            <a:xfrm>
              <a:off x="0" y="1117600"/>
              <a:ext cx="1219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99016" y="1384772"/>
            <a:ext cx="9477609" cy="527626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362868" y="2394910"/>
            <a:ext cx="1406378" cy="288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9016" y="1384772"/>
            <a:ext cx="9636919" cy="5393531"/>
          </a:xfrm>
          <a:prstGeom prst="rect">
            <a:avLst/>
          </a:prstGeom>
        </p:spPr>
      </p:pic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6317475" y="4297562"/>
            <a:ext cx="1483464" cy="614136"/>
          </a:xfrm>
          <a:prstGeom prst="wedgeRectCallout">
            <a:avLst>
              <a:gd name="adj1" fmla="val -82913"/>
              <a:gd name="adj2" fmla="val -34575"/>
            </a:avLst>
          </a:prstGeom>
          <a:solidFill>
            <a:schemeClr val="accent1">
              <a:lumMod val="75000"/>
              <a:alpha val="70000"/>
            </a:schemeClr>
          </a:solidFill>
          <a:ln w="381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输入电子邮箱</a:t>
            </a:r>
            <a:endParaRPr lang="en-US" altLang="zh-CN" sz="1400" b="1" dirty="0" smtClean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</a:endParaRPr>
          </a:p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获取需要的资源</a:t>
            </a:r>
            <a:endParaRPr lang="zh-CN" altLang="en-US" sz="1400" b="1" dirty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27672" y="2243138"/>
            <a:ext cx="7526949" cy="389061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5" grpId="0" animBg="1"/>
      <p:bldP spid="15" grpId="1" animBg="1"/>
      <p:bldP spid="15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/>
          <p:nvPr/>
        </p:nvSpPr>
        <p:spPr>
          <a:xfrm>
            <a:off x="-543776" y="109333"/>
            <a:ext cx="3751671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655"/>
            <a:r>
              <a:rPr lang="zh-CN" altLang="en-US" sz="32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Hannotate SC" charset="-122"/>
                <a:ea typeface="Hannotate SC" charset="-122"/>
                <a:cs typeface="Hannotate SC" charset="-122"/>
              </a:rPr>
              <a:t>文献传递</a:t>
            </a:r>
            <a:endParaRPr lang="en-GB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  <p:cxnSp>
        <p:nvCxnSpPr>
          <p:cNvPr id="7" name="直接连接符 32"/>
          <p:cNvCxnSpPr/>
          <p:nvPr/>
        </p:nvCxnSpPr>
        <p:spPr>
          <a:xfrm>
            <a:off x="0" y="1117600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633928" y="1364105"/>
            <a:ext cx="9174675" cy="51649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5941809" y="4046741"/>
            <a:ext cx="1148539" cy="630190"/>
          </a:xfrm>
          <a:prstGeom prst="wedgeRectCallout">
            <a:avLst>
              <a:gd name="adj1" fmla="val -18479"/>
              <a:gd name="adj2" fmla="val 105083"/>
            </a:avLst>
          </a:prstGeom>
          <a:solidFill>
            <a:schemeClr val="accent1">
              <a:lumMod val="75000"/>
              <a:alpha val="70000"/>
            </a:schemeClr>
          </a:solidFill>
          <a:ln w="3810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打开链接</a:t>
            </a:r>
            <a:endParaRPr lang="en-US" altLang="zh-CN" sz="1600" b="1" dirty="0" smtClean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</a:endParaRPr>
          </a:p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Hannotate SC" charset="-122"/>
                <a:ea typeface="Hannotate SC" charset="-122"/>
                <a:cs typeface="Hannotate SC" charset="-122"/>
              </a:rPr>
              <a:t>获得资源</a:t>
            </a:r>
            <a:endParaRPr lang="zh-CN" altLang="en-US" sz="1600" b="1" dirty="0">
              <a:solidFill>
                <a:schemeClr val="bg1"/>
              </a:solidFill>
              <a:latin typeface="Hannotate SC" charset="-122"/>
              <a:ea typeface="Hannotate SC" charset="-122"/>
              <a:cs typeface="Hannotate SC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928" y="1364105"/>
            <a:ext cx="9143999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Single Blue">
      <a:dk1>
        <a:sysClr val="windowText" lastClr="000000"/>
      </a:dk1>
      <a:lt1>
        <a:sysClr val="window" lastClr="FFFFFF"/>
      </a:lt1>
      <a:dk2>
        <a:srgbClr val="231D1F"/>
      </a:dk2>
      <a:lt2>
        <a:srgbClr val="ECF0F1"/>
      </a:lt2>
      <a:accent1>
        <a:srgbClr val="4B7FA7"/>
      </a:accent1>
      <a:accent2>
        <a:srgbClr val="4B7FA7"/>
      </a:accent2>
      <a:accent3>
        <a:srgbClr val="4B7FA7"/>
      </a:accent3>
      <a:accent4>
        <a:srgbClr val="4B7FA7"/>
      </a:accent4>
      <a:accent5>
        <a:srgbClr val="4B7FA7"/>
      </a:accent5>
      <a:accent6>
        <a:srgbClr val="4B7FA7"/>
      </a:accent6>
      <a:hlink>
        <a:srgbClr val="4B7FA7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468</Words>
  <Application>WPS 演示</Application>
  <PresentationFormat>宽屏</PresentationFormat>
  <Paragraphs>86</Paragraphs>
  <Slides>17</Slides>
  <Notes>6</Notes>
  <HiddenSlides>1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6" baseType="lpstr">
      <vt:lpstr>Arial</vt:lpstr>
      <vt:lpstr>宋体</vt:lpstr>
      <vt:lpstr>Wingdings</vt:lpstr>
      <vt:lpstr>Hannotate SC</vt:lpstr>
      <vt:lpstr>Montserrat</vt:lpstr>
      <vt:lpstr>PingFang SC</vt:lpstr>
      <vt:lpstr>Lato</vt:lpstr>
      <vt:lpstr>Open Sans</vt:lpstr>
      <vt:lpstr>微软雅黑</vt:lpstr>
      <vt:lpstr>Arial Unicode MS</vt:lpstr>
      <vt:lpstr>Calibri</vt:lpstr>
      <vt:lpstr>FontAwesome</vt:lpstr>
      <vt:lpstr>Roboto</vt:lpstr>
      <vt:lpstr>Impact</vt:lpstr>
      <vt:lpstr>PMingLiU-ExtB</vt:lpstr>
      <vt:lpstr>Segoe Print</vt:lpstr>
      <vt:lpstr>Wide Latin</vt:lpstr>
      <vt:lpstr>Calibri Light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Volt - Colorful Birigh</dc:title>
  <dc:creator>SimpleSmart</dc:creator>
  <cp:keywords>Presentation template; Volt; SimpleSmart</cp:keywords>
  <dc:description>Creative Business Template VOLT.</dc:description>
  <cp:category>Business Multipurpose Template</cp:category>
  <cp:lastModifiedBy>Administrator</cp:lastModifiedBy>
  <cp:revision>1130</cp:revision>
  <dcterms:created xsi:type="dcterms:W3CDTF">2015-03-01T11:49:00Z</dcterms:created>
  <dcterms:modified xsi:type="dcterms:W3CDTF">2017-10-18T05:07:40Z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2052-10.1.0.6875</vt:lpwstr>
  </property>
</Properties>
</file>